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7" r:id="rId4"/>
  </p:sldMasterIdLst>
  <p:sldIdLst>
    <p:sldId id="256" r:id="rId5"/>
    <p:sldId id="268" r:id="rId6"/>
    <p:sldId id="257" r:id="rId7"/>
    <p:sldId id="258" r:id="rId8"/>
    <p:sldId id="259" r:id="rId9"/>
    <p:sldId id="312" r:id="rId10"/>
    <p:sldId id="314" r:id="rId11"/>
    <p:sldId id="316" r:id="rId12"/>
    <p:sldId id="315" r:id="rId13"/>
    <p:sldId id="302" r:id="rId14"/>
    <p:sldId id="317" r:id="rId15"/>
    <p:sldId id="318" r:id="rId16"/>
    <p:sldId id="319" r:id="rId17"/>
    <p:sldId id="320" r:id="rId18"/>
    <p:sldId id="321" r:id="rId19"/>
    <p:sldId id="30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53B057-4A50-219F-630E-8FE6293CCF83}" v="1683" dt="2021-11-30T18:21:23.004"/>
    <p1510:client id="{114AC5CD-81D3-4F05-1AF6-1AF048F6C4B8}" v="4" dt="2021-09-25T21:51:51.423"/>
    <p1510:client id="{21C8182A-22BC-9191-03F6-B6FFF268FB2C}" v="6" dt="2022-01-12T22:00:54.775"/>
    <p1510:client id="{2797DD74-0E9A-4155-B882-22695ED312D8}" v="6" dt="2022-02-01T18:29:44.481"/>
    <p1510:client id="{290402B9-78D6-64A1-F02B-21F06C2A36B4}" v="8" dt="2022-08-14T16:25:54.829"/>
    <p1510:client id="{2ABEF444-280B-D11B-3611-74A8E036B100}" v="122" dt="2021-12-08T13:24:49.965"/>
    <p1510:client id="{2AECE2E8-A1B8-9A19-1483-6CEC15297F46}" v="1" dt="2021-11-29T21:34:22.947"/>
    <p1510:client id="{2E1FA39A-D89F-6536-EAAA-D3F98E2EFF22}" v="44" dt="2021-12-14T23:09:49.811"/>
    <p1510:client id="{3133489B-2342-CA7D-D5FA-C1AA1E423871}" v="220" dt="2021-10-06T02:34:31.292"/>
    <p1510:client id="{3286FDA7-8D4B-8720-A231-635F619CE51E}" v="870" dt="2021-10-21T17:03:14.625"/>
    <p1510:client id="{48D6F5CA-8F67-3BB2-0BB2-63B65052E23E}" v="19" dt="2022-02-21T15:59:55.554"/>
    <p1510:client id="{5436DA4D-DDBC-6D8D-799F-6F35AD9E1196}" v="196" dt="2021-09-23T14:24:06.969"/>
    <p1510:client id="{700ACBA8-6B48-C366-C65E-FF2C6EF7F874}" v="2494" dt="2021-11-18T17:49:05.152"/>
    <p1510:client id="{7423FECC-54D1-6D56-E77A-FD1F1CEA5B90}" v="2184" dt="2021-12-22T03:21:22.940"/>
    <p1510:client id="{7687DCB9-512A-4050-B072-05B7529DCA60}" v="18" dt="2021-08-09T21:58:03.968"/>
    <p1510:client id="{898A4BC6-6CFF-8DC1-BD39-C8644A5230B5}" v="1" dt="2021-12-27T16:06:08.376"/>
    <p1510:client id="{97725608-94E7-2127-4935-836CE4BE77C9}" v="1036" dt="2021-12-22T15:53:46.012"/>
    <p1510:client id="{97924C0F-573D-F123-A225-DA72513E63F7}" v="4" dt="2021-10-06T01:39:17.269"/>
    <p1510:client id="{AAE9B6E9-0A25-6916-7E1C-51F57722C76C}" v="246" dt="2022-03-04T14:58:40.216"/>
    <p1510:client id="{AEADFADD-4CD6-7BEB-63A9-B61D235B7A75}" v="685" dt="2021-09-07T17:25:25.788"/>
    <p1510:client id="{B3FB74BD-0281-6E25-CE50-883803ACA6FF}" v="973" dt="2021-12-23T01:41:30.321"/>
    <p1510:client id="{B7347D52-4D17-F367-9DE6-6F3D949FFB92}" v="2319" dt="2021-09-09T15:38:21.703"/>
    <p1510:client id="{C431FCA5-4296-1C01-F9A8-1605AE60C6F7}" v="3519" dt="2021-12-16T12:26:45.402"/>
    <p1510:client id="{CC966ED0-B10D-50BB-C367-128E1BA399A0}" v="1974" dt="2021-08-12T02:09:16.585"/>
    <p1510:client id="{CCD4C09B-4E26-4A7B-9910-6B095AC0854C}" v="1224" dt="2021-12-07T19:26:00.251"/>
    <p1510:client id="{D48947B8-3A81-1B92-4E61-FF2DA52434FB}" v="21" dt="2021-12-16T14:44:26.790"/>
    <p1510:client id="{D6AEC9FB-ED6F-48F7-89C4-4F57D54A5A01}" v="1" dt="2021-09-23T13:48:01.692"/>
    <p1510:client id="{E5B7C042-EBE0-7EC0-5ACB-9472C2771786}" v="991" dt="2021-08-19T14:59:57.745"/>
    <p1510:client id="{E932062A-3F6F-752B-C2B0-F7124A6F63CC}" v="1118" dt="2021-10-10T15:26:27.573"/>
    <p1510:client id="{EF27991E-ED65-0281-B311-17D89A26C94D}" v="2781" dt="2021-11-30T04:08:12.7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son, Michael T." userId="S::benson_rowan.edu#ext#@middlesex.onmicrosoft.com::7c5dbc09-3044-43d6-adf7-fb53ae4f67be" providerId="AD" clId="Web-{21C8182A-22BC-9191-03F6-B6FFF268FB2C}"/>
    <pc:docChg chg="modSld">
      <pc:chgData name="Benson, Michael T." userId="S::benson_rowan.edu#ext#@middlesex.onmicrosoft.com::7c5dbc09-3044-43d6-adf7-fb53ae4f67be" providerId="AD" clId="Web-{21C8182A-22BC-9191-03F6-B6FFF268FB2C}" dt="2022-01-12T22:00:54.775" v="5"/>
      <pc:docMkLst>
        <pc:docMk/>
      </pc:docMkLst>
      <pc:sldChg chg="modSp">
        <pc:chgData name="Benson, Michael T." userId="S::benson_rowan.edu#ext#@middlesex.onmicrosoft.com::7c5dbc09-3044-43d6-adf7-fb53ae4f67be" providerId="AD" clId="Web-{21C8182A-22BC-9191-03F6-B6FFF268FB2C}" dt="2022-01-12T21:59:17.536" v="1"/>
        <pc:sldMkLst>
          <pc:docMk/>
          <pc:sldMk cId="109857222" sldId="256"/>
        </pc:sldMkLst>
        <pc:picChg chg="mod">
          <ac:chgData name="Benson, Michael T." userId="S::benson_rowan.edu#ext#@middlesex.onmicrosoft.com::7c5dbc09-3044-43d6-adf7-fb53ae4f67be" providerId="AD" clId="Web-{21C8182A-22BC-9191-03F6-B6FFF268FB2C}" dt="2022-01-12T21:59:17.536" v="1"/>
          <ac:picMkLst>
            <pc:docMk/>
            <pc:sldMk cId="109857222" sldId="256"/>
            <ac:picMk id="4" creationId="{55EB0D10-4C3D-44CD-9F5D-A7257E66F1C0}"/>
          </ac:picMkLst>
        </pc:picChg>
      </pc:sldChg>
      <pc:sldChg chg="modSp">
        <pc:chgData name="Benson, Michael T." userId="S::benson_rowan.edu#ext#@middlesex.onmicrosoft.com::7c5dbc09-3044-43d6-adf7-fb53ae4f67be" providerId="AD" clId="Web-{21C8182A-22BC-9191-03F6-B6FFF268FB2C}" dt="2022-01-12T22:00:54.775" v="5"/>
        <pc:sldMkLst>
          <pc:docMk/>
          <pc:sldMk cId="2686820600" sldId="317"/>
        </pc:sldMkLst>
        <pc:picChg chg="mod">
          <ac:chgData name="Benson, Michael T." userId="S::benson_rowan.edu#ext#@middlesex.onmicrosoft.com::7c5dbc09-3044-43d6-adf7-fb53ae4f67be" providerId="AD" clId="Web-{21C8182A-22BC-9191-03F6-B6FFF268FB2C}" dt="2022-01-12T22:00:27.930" v="3"/>
          <ac:picMkLst>
            <pc:docMk/>
            <pc:sldMk cId="2686820600" sldId="317"/>
            <ac:picMk id="4" creationId="{2791EC08-699E-4782-8F66-E22F1B60142A}"/>
          </ac:picMkLst>
        </pc:picChg>
        <pc:picChg chg="mod">
          <ac:chgData name="Benson, Michael T." userId="S::benson_rowan.edu#ext#@middlesex.onmicrosoft.com::7c5dbc09-3044-43d6-adf7-fb53ae4f67be" providerId="AD" clId="Web-{21C8182A-22BC-9191-03F6-B6FFF268FB2C}" dt="2022-01-12T22:00:54.775" v="5"/>
          <ac:picMkLst>
            <pc:docMk/>
            <pc:sldMk cId="2686820600" sldId="317"/>
            <ac:picMk id="6" creationId="{2E364D4C-AAE6-437A-9C39-880451AB6423}"/>
          </ac:picMkLst>
        </pc:picChg>
        <pc:picChg chg="mod">
          <ac:chgData name="Benson, Michael T." userId="S::benson_rowan.edu#ext#@middlesex.onmicrosoft.com::7c5dbc09-3044-43d6-adf7-fb53ae4f67be" providerId="AD" clId="Web-{21C8182A-22BC-9191-03F6-B6FFF268FB2C}" dt="2022-01-12T22:00:14.086" v="2"/>
          <ac:picMkLst>
            <pc:docMk/>
            <pc:sldMk cId="2686820600" sldId="317"/>
            <ac:picMk id="7" creationId="{6638A904-5AEC-4B08-9A34-D0EA23D1AF66}"/>
          </ac:picMkLst>
        </pc:picChg>
      </pc:sldChg>
    </pc:docChg>
  </pc:docChgLst>
  <pc:docChgLst>
    <pc:chgData name="Moe Tabanli" userId="S::mtabanli@middlesexcc.edu::d02b9af5-3a92-4b23-814e-3d5311dc22a5" providerId="AD" clId="Web-{48D6F5CA-8F67-3BB2-0BB2-63B65052E23E}"/>
    <pc:docChg chg="modSld">
      <pc:chgData name="Moe Tabanli" userId="S::mtabanli@middlesexcc.edu::d02b9af5-3a92-4b23-814e-3d5311dc22a5" providerId="AD" clId="Web-{48D6F5CA-8F67-3BB2-0BB2-63B65052E23E}" dt="2022-02-21T15:59:43.538" v="11"/>
      <pc:docMkLst>
        <pc:docMk/>
      </pc:docMkLst>
      <pc:sldChg chg="modSp">
        <pc:chgData name="Moe Tabanli" userId="S::mtabanli@middlesexcc.edu::d02b9af5-3a92-4b23-814e-3d5311dc22a5" providerId="AD" clId="Web-{48D6F5CA-8F67-3BB2-0BB2-63B65052E23E}" dt="2022-02-21T15:59:43.538" v="11"/>
        <pc:sldMkLst>
          <pc:docMk/>
          <pc:sldMk cId="1607521902" sldId="312"/>
        </pc:sldMkLst>
        <pc:graphicFrameChg chg="mod modGraphic">
          <ac:chgData name="Moe Tabanli" userId="S::mtabanli@middlesexcc.edu::d02b9af5-3a92-4b23-814e-3d5311dc22a5" providerId="AD" clId="Web-{48D6F5CA-8F67-3BB2-0BB2-63B65052E23E}" dt="2022-02-21T15:59:43.538" v="11"/>
          <ac:graphicFrameMkLst>
            <pc:docMk/>
            <pc:sldMk cId="1607521902" sldId="312"/>
            <ac:graphicFrameMk id="6" creationId="{01F633D5-C62B-4861-936B-749AD764CB86}"/>
          </ac:graphicFrameMkLst>
        </pc:graphicFrameChg>
      </pc:sldChg>
    </pc:docChg>
  </pc:docChgLst>
  <pc:docChgLst>
    <pc:chgData name="Moe Tabanli" userId="S::mtabanli@middlesexcc.edu::d02b9af5-3a92-4b23-814e-3d5311dc22a5" providerId="AD" clId="Web-{898A4BC6-6CFF-8DC1-BD39-C8644A5230B5}"/>
    <pc:docChg chg="modSld">
      <pc:chgData name="Moe Tabanli" userId="S::mtabanli@middlesexcc.edu::d02b9af5-3a92-4b23-814e-3d5311dc22a5" providerId="AD" clId="Web-{898A4BC6-6CFF-8DC1-BD39-C8644A5230B5}" dt="2021-12-27T16:06:08.376" v="0" actId="1076"/>
      <pc:docMkLst>
        <pc:docMk/>
      </pc:docMkLst>
      <pc:sldChg chg="modSp">
        <pc:chgData name="Moe Tabanli" userId="S::mtabanli@middlesexcc.edu::d02b9af5-3a92-4b23-814e-3d5311dc22a5" providerId="AD" clId="Web-{898A4BC6-6CFF-8DC1-BD39-C8644A5230B5}" dt="2021-12-27T16:06:08.376" v="0" actId="1076"/>
        <pc:sldMkLst>
          <pc:docMk/>
          <pc:sldMk cId="3207674664" sldId="320"/>
        </pc:sldMkLst>
        <pc:spChg chg="mod">
          <ac:chgData name="Moe Tabanli" userId="S::mtabanli@middlesexcc.edu::d02b9af5-3a92-4b23-814e-3d5311dc22a5" providerId="AD" clId="Web-{898A4BC6-6CFF-8DC1-BD39-C8644A5230B5}" dt="2021-12-27T16:06:08.376" v="0" actId="1076"/>
          <ac:spMkLst>
            <pc:docMk/>
            <pc:sldMk cId="3207674664" sldId="320"/>
            <ac:spMk id="4" creationId="{3BFE97B6-C904-4D20-AA85-3202BE1D217C}"/>
          </ac:spMkLst>
        </pc:spChg>
      </pc:sldChg>
    </pc:docChg>
  </pc:docChgLst>
  <pc:docChgLst>
    <pc:chgData name="Joshua Gaul" userId="S::joshua.gaul_njedge.net#ext#@middlesex.onmicrosoft.com::87e530a6-2e99-4802-8e2e-2a6ea43047e6" providerId="AD" clId="Web-{2797DD74-0E9A-4155-B882-22695ED312D8}"/>
    <pc:docChg chg="modSld">
      <pc:chgData name="Joshua Gaul" userId="S::joshua.gaul_njedge.net#ext#@middlesex.onmicrosoft.com::87e530a6-2e99-4802-8e2e-2a6ea43047e6" providerId="AD" clId="Web-{2797DD74-0E9A-4155-B882-22695ED312D8}" dt="2022-02-01T18:29:44.044" v="2" actId="20577"/>
      <pc:docMkLst>
        <pc:docMk/>
      </pc:docMkLst>
      <pc:sldChg chg="delSp modSp">
        <pc:chgData name="Joshua Gaul" userId="S::joshua.gaul_njedge.net#ext#@middlesex.onmicrosoft.com::87e530a6-2e99-4802-8e2e-2a6ea43047e6" providerId="AD" clId="Web-{2797DD74-0E9A-4155-B882-22695ED312D8}" dt="2022-02-01T18:29:44.044" v="2" actId="20577"/>
        <pc:sldMkLst>
          <pc:docMk/>
          <pc:sldMk cId="2686820600" sldId="317"/>
        </pc:sldMkLst>
        <pc:spChg chg="del">
          <ac:chgData name="Joshua Gaul" userId="S::joshua.gaul_njedge.net#ext#@middlesex.onmicrosoft.com::87e530a6-2e99-4802-8e2e-2a6ea43047e6" providerId="AD" clId="Web-{2797DD74-0E9A-4155-B882-22695ED312D8}" dt="2022-02-01T18:29:12.137" v="0"/>
          <ac:spMkLst>
            <pc:docMk/>
            <pc:sldMk cId="2686820600" sldId="317"/>
            <ac:spMk id="5" creationId="{0A3CBA87-2CA0-41A3-802A-191AB7257FB2}"/>
          </ac:spMkLst>
        </pc:spChg>
        <pc:spChg chg="mod">
          <ac:chgData name="Joshua Gaul" userId="S::joshua.gaul_njedge.net#ext#@middlesex.onmicrosoft.com::87e530a6-2e99-4802-8e2e-2a6ea43047e6" providerId="AD" clId="Web-{2797DD74-0E9A-4155-B882-22695ED312D8}" dt="2022-02-01T18:29:44.044" v="2" actId="20577"/>
          <ac:spMkLst>
            <pc:docMk/>
            <pc:sldMk cId="2686820600" sldId="317"/>
            <ac:spMk id="9" creationId="{C62FF109-5679-4381-87D9-E17CBB351CDF}"/>
          </ac:spMkLst>
        </pc:spChg>
      </pc:sldChg>
    </pc:docChg>
  </pc:docChgLst>
  <pc:docChgLst>
    <pc:chgData name="Moe Tabanli" userId="S::mtabanli@middlesexcc.edu::d02b9af5-3a92-4b23-814e-3d5311dc22a5" providerId="AD" clId="Web-{AAE9B6E9-0A25-6916-7E1C-51F57722C76C}"/>
    <pc:docChg chg="modSld">
      <pc:chgData name="Moe Tabanli" userId="S::mtabanli@middlesexcc.edu::d02b9af5-3a92-4b23-814e-3d5311dc22a5" providerId="AD" clId="Web-{AAE9B6E9-0A25-6916-7E1C-51F57722C76C}" dt="2022-03-04T14:58:39.872" v="151" actId="20577"/>
      <pc:docMkLst>
        <pc:docMk/>
      </pc:docMkLst>
      <pc:sldChg chg="modSp">
        <pc:chgData name="Moe Tabanli" userId="S::mtabanli@middlesexcc.edu::d02b9af5-3a92-4b23-814e-3d5311dc22a5" providerId="AD" clId="Web-{AAE9B6E9-0A25-6916-7E1C-51F57722C76C}" dt="2022-03-04T14:58:39.872" v="151" actId="20577"/>
        <pc:sldMkLst>
          <pc:docMk/>
          <pc:sldMk cId="1643488336" sldId="300"/>
        </pc:sldMkLst>
        <pc:spChg chg="mod">
          <ac:chgData name="Moe Tabanli" userId="S::mtabanli@middlesexcc.edu::d02b9af5-3a92-4b23-814e-3d5311dc22a5" providerId="AD" clId="Web-{AAE9B6E9-0A25-6916-7E1C-51F57722C76C}" dt="2022-03-04T14:58:39.872" v="151" actId="20577"/>
          <ac:spMkLst>
            <pc:docMk/>
            <pc:sldMk cId="1643488336" sldId="300"/>
            <ac:spMk id="4" creationId="{A8E6678A-F4C1-4CF6-950B-AF40AC862080}"/>
          </ac:spMkLst>
        </pc:spChg>
      </pc:sldChg>
      <pc:sldChg chg="addSp modSp">
        <pc:chgData name="Moe Tabanli" userId="S::mtabanli@middlesexcc.edu::d02b9af5-3a92-4b23-814e-3d5311dc22a5" providerId="AD" clId="Web-{AAE9B6E9-0A25-6916-7E1C-51F57722C76C}" dt="2022-03-04T14:49:55.811" v="76" actId="1076"/>
        <pc:sldMkLst>
          <pc:docMk/>
          <pc:sldMk cId="3207674664" sldId="320"/>
        </pc:sldMkLst>
        <pc:spChg chg="mod">
          <ac:chgData name="Moe Tabanli" userId="S::mtabanli@middlesexcc.edu::d02b9af5-3a92-4b23-814e-3d5311dc22a5" providerId="AD" clId="Web-{AAE9B6E9-0A25-6916-7E1C-51F57722C76C}" dt="2022-03-04T14:46:41.618" v="23" actId="20577"/>
          <ac:spMkLst>
            <pc:docMk/>
            <pc:sldMk cId="3207674664" sldId="320"/>
            <ac:spMk id="4" creationId="{3BFE97B6-C904-4D20-AA85-3202BE1D217C}"/>
          </ac:spMkLst>
        </pc:spChg>
        <pc:spChg chg="mod">
          <ac:chgData name="Moe Tabanli" userId="S::mtabanli@middlesexcc.edu::d02b9af5-3a92-4b23-814e-3d5311dc22a5" providerId="AD" clId="Web-{AAE9B6E9-0A25-6916-7E1C-51F57722C76C}" dt="2022-03-04T14:48:09.699" v="67" actId="20577"/>
          <ac:spMkLst>
            <pc:docMk/>
            <pc:sldMk cId="3207674664" sldId="320"/>
            <ac:spMk id="5" creationId="{A0A96306-20F0-40B8-9C5F-9AA1D4ABC10C}"/>
          </ac:spMkLst>
        </pc:spChg>
        <pc:graphicFrameChg chg="modGraphic">
          <ac:chgData name="Moe Tabanli" userId="S::mtabanli@middlesexcc.edu::d02b9af5-3a92-4b23-814e-3d5311dc22a5" providerId="AD" clId="Web-{AAE9B6E9-0A25-6916-7E1C-51F57722C76C}" dt="2022-03-04T14:48:41.434" v="72"/>
          <ac:graphicFrameMkLst>
            <pc:docMk/>
            <pc:sldMk cId="3207674664" sldId="320"/>
            <ac:graphicFrameMk id="3" creationId="{0B1D10E5-2B43-45A5-9EB4-5094EF52FABB}"/>
          </ac:graphicFrameMkLst>
        </pc:graphicFrameChg>
        <pc:picChg chg="add mod">
          <ac:chgData name="Moe Tabanli" userId="S::mtabanli@middlesexcc.edu::d02b9af5-3a92-4b23-814e-3d5311dc22a5" providerId="AD" clId="Web-{AAE9B6E9-0A25-6916-7E1C-51F57722C76C}" dt="2022-03-04T14:49:55.811" v="76" actId="1076"/>
          <ac:picMkLst>
            <pc:docMk/>
            <pc:sldMk cId="3207674664" sldId="320"/>
            <ac:picMk id="6" creationId="{3002017E-32D5-40C3-BB3C-70ADE7659C85}"/>
          </ac:picMkLst>
        </pc:picChg>
      </pc:sldChg>
      <pc:sldChg chg="addSp modSp">
        <pc:chgData name="Moe Tabanli" userId="S::mtabanli@middlesexcc.edu::d02b9af5-3a92-4b23-814e-3d5311dc22a5" providerId="AD" clId="Web-{AAE9B6E9-0A25-6916-7E1C-51F57722C76C}" dt="2022-03-04T14:56:26.775" v="145"/>
        <pc:sldMkLst>
          <pc:docMk/>
          <pc:sldMk cId="1304658997" sldId="321"/>
        </pc:sldMkLst>
        <pc:spChg chg="mod">
          <ac:chgData name="Moe Tabanli" userId="S::mtabanli@middlesexcc.edu::d02b9af5-3a92-4b23-814e-3d5311dc22a5" providerId="AD" clId="Web-{AAE9B6E9-0A25-6916-7E1C-51F57722C76C}" dt="2022-03-04T14:52:04.627" v="138" actId="14100"/>
          <ac:spMkLst>
            <pc:docMk/>
            <pc:sldMk cId="1304658997" sldId="321"/>
            <ac:spMk id="3" creationId="{BD5AE69B-8DDC-462D-A6E9-0EA35FCD9FF0}"/>
          </ac:spMkLst>
        </pc:spChg>
        <pc:graphicFrameChg chg="mod modGraphic">
          <ac:chgData name="Moe Tabanli" userId="S::mtabanli@middlesexcc.edu::d02b9af5-3a92-4b23-814e-3d5311dc22a5" providerId="AD" clId="Web-{AAE9B6E9-0A25-6916-7E1C-51F57722C76C}" dt="2022-03-04T14:52:16.346" v="139" actId="1076"/>
          <ac:graphicFrameMkLst>
            <pc:docMk/>
            <pc:sldMk cId="1304658997" sldId="321"/>
            <ac:graphicFrameMk id="4" creationId="{549C5943-CF4C-417B-9379-D97415B6BDF7}"/>
          </ac:graphicFrameMkLst>
        </pc:graphicFrameChg>
        <pc:picChg chg="add mod">
          <ac:chgData name="Moe Tabanli" userId="S::mtabanli@middlesexcc.edu::d02b9af5-3a92-4b23-814e-3d5311dc22a5" providerId="AD" clId="Web-{AAE9B6E9-0A25-6916-7E1C-51F57722C76C}" dt="2022-03-04T14:56:26.775" v="145"/>
          <ac:picMkLst>
            <pc:docMk/>
            <pc:sldMk cId="1304658997" sldId="321"/>
            <ac:picMk id="5" creationId="{18CB9E54-4B6E-42F8-B112-0117EDA488CF}"/>
          </ac:picMkLst>
        </pc:picChg>
      </pc:sldChg>
    </pc:docChg>
  </pc:docChgLst>
  <pc:docChgLst>
    <pc:chgData name="Moe Tabanli" userId="S::mtabanli@middlesexcc.edu::d02b9af5-3a92-4b23-814e-3d5311dc22a5" providerId="AD" clId="Web-{97725608-94E7-2127-4935-836CE4BE77C9}"/>
    <pc:docChg chg="addSld modSld sldOrd">
      <pc:chgData name="Moe Tabanli" userId="S::mtabanli@middlesexcc.edu::d02b9af5-3a92-4b23-814e-3d5311dc22a5" providerId="AD" clId="Web-{97725608-94E7-2127-4935-836CE4BE77C9}" dt="2021-12-22T15:53:46.012" v="634" actId="14100"/>
      <pc:docMkLst>
        <pc:docMk/>
      </pc:docMkLst>
      <pc:sldChg chg="addSp delSp modSp">
        <pc:chgData name="Moe Tabanli" userId="S::mtabanli@middlesexcc.edu::d02b9af5-3a92-4b23-814e-3d5311dc22a5" providerId="AD" clId="Web-{97725608-94E7-2127-4935-836CE4BE77C9}" dt="2021-12-22T15:07:20.028" v="225" actId="20577"/>
        <pc:sldMkLst>
          <pc:docMk/>
          <pc:sldMk cId="2753489137" sldId="319"/>
        </pc:sldMkLst>
        <pc:spChg chg="mod">
          <ac:chgData name="Moe Tabanli" userId="S::mtabanli@middlesexcc.edu::d02b9af5-3a92-4b23-814e-3d5311dc22a5" providerId="AD" clId="Web-{97725608-94E7-2127-4935-836CE4BE77C9}" dt="2021-12-22T14:55:51.028" v="5" actId="20577"/>
          <ac:spMkLst>
            <pc:docMk/>
            <pc:sldMk cId="2753489137" sldId="319"/>
            <ac:spMk id="2" creationId="{3C9A07F1-89DD-4137-A6D4-98684EF13492}"/>
          </ac:spMkLst>
        </pc:spChg>
        <pc:spChg chg="add mod">
          <ac:chgData name="Moe Tabanli" userId="S::mtabanli@middlesexcc.edu::d02b9af5-3a92-4b23-814e-3d5311dc22a5" providerId="AD" clId="Web-{97725608-94E7-2127-4935-836CE4BE77C9}" dt="2021-12-22T15:01:56.209" v="147" actId="14100"/>
          <ac:spMkLst>
            <pc:docMk/>
            <pc:sldMk cId="2753489137" sldId="319"/>
            <ac:spMk id="3" creationId="{7F67FE89-74E4-4036-BDF2-1F087A891177}"/>
          </ac:spMkLst>
        </pc:spChg>
        <pc:spChg chg="add mod">
          <ac:chgData name="Moe Tabanli" userId="S::mtabanli@middlesexcc.edu::d02b9af5-3a92-4b23-814e-3d5311dc22a5" providerId="AD" clId="Web-{97725608-94E7-2127-4935-836CE4BE77C9}" dt="2021-12-22T15:07:20.028" v="225" actId="20577"/>
          <ac:spMkLst>
            <pc:docMk/>
            <pc:sldMk cId="2753489137" sldId="319"/>
            <ac:spMk id="4" creationId="{09C452AA-4F27-4183-9054-A0E0781CBB9B}"/>
          </ac:spMkLst>
        </pc:spChg>
        <pc:graphicFrameChg chg="add del mod">
          <ac:chgData name="Moe Tabanli" userId="S::mtabanli@middlesexcc.edu::d02b9af5-3a92-4b23-814e-3d5311dc22a5" providerId="AD" clId="Web-{97725608-94E7-2127-4935-836CE4BE77C9}" dt="2021-12-22T15:02:33.772" v="160"/>
          <ac:graphicFrameMkLst>
            <pc:docMk/>
            <pc:sldMk cId="2753489137" sldId="319"/>
            <ac:graphicFrameMk id="6" creationId="{E2BC59AD-2211-4743-A632-6A5315998B29}"/>
          </ac:graphicFrameMkLst>
        </pc:graphicFrameChg>
        <pc:picChg chg="add del mod">
          <ac:chgData name="Moe Tabanli" userId="S::mtabanli@middlesexcc.edu::d02b9af5-3a92-4b23-814e-3d5311dc22a5" providerId="AD" clId="Web-{97725608-94E7-2127-4935-836CE4BE77C9}" dt="2021-12-22T15:02:33.772" v="159"/>
          <ac:picMkLst>
            <pc:docMk/>
            <pc:sldMk cId="2753489137" sldId="319"/>
            <ac:picMk id="7" creationId="{3738DB27-A984-4F25-8A67-037D703D083B}"/>
          </ac:picMkLst>
        </pc:picChg>
        <pc:picChg chg="add del mod">
          <ac:chgData name="Moe Tabanli" userId="S::mtabanli@middlesexcc.edu::d02b9af5-3a92-4b23-814e-3d5311dc22a5" providerId="AD" clId="Web-{97725608-94E7-2127-4935-836CE4BE77C9}" dt="2021-12-22T15:02:33.772" v="158"/>
          <ac:picMkLst>
            <pc:docMk/>
            <pc:sldMk cId="2753489137" sldId="319"/>
            <ac:picMk id="8" creationId="{D1E7FBDA-2FD8-4D98-B735-A43A47670063}"/>
          </ac:picMkLst>
        </pc:picChg>
        <pc:picChg chg="add del mod">
          <ac:chgData name="Moe Tabanli" userId="S::mtabanli@middlesexcc.edu::d02b9af5-3a92-4b23-814e-3d5311dc22a5" providerId="AD" clId="Web-{97725608-94E7-2127-4935-836CE4BE77C9}" dt="2021-12-22T15:02:33.772" v="157"/>
          <ac:picMkLst>
            <pc:docMk/>
            <pc:sldMk cId="2753489137" sldId="319"/>
            <ac:picMk id="9" creationId="{E81A6487-2206-49C8-A188-3E9C8018C323}"/>
          </ac:picMkLst>
        </pc:picChg>
        <pc:picChg chg="add del mod">
          <ac:chgData name="Moe Tabanli" userId="S::mtabanli@middlesexcc.edu::d02b9af5-3a92-4b23-814e-3d5311dc22a5" providerId="AD" clId="Web-{97725608-94E7-2127-4935-836CE4BE77C9}" dt="2021-12-22T15:02:33.772" v="156"/>
          <ac:picMkLst>
            <pc:docMk/>
            <pc:sldMk cId="2753489137" sldId="319"/>
            <ac:picMk id="10" creationId="{D136FAEB-0E42-49B1-8271-314BF3CB0F8D}"/>
          </ac:picMkLst>
        </pc:picChg>
      </pc:sldChg>
      <pc:sldChg chg="addSp modSp new ord">
        <pc:chgData name="Moe Tabanli" userId="S::mtabanli@middlesexcc.edu::d02b9af5-3a92-4b23-814e-3d5311dc22a5" providerId="AD" clId="Web-{97725608-94E7-2127-4935-836CE4BE77C9}" dt="2021-12-22T15:45:01.470" v="490" actId="20577"/>
        <pc:sldMkLst>
          <pc:docMk/>
          <pc:sldMk cId="3207674664" sldId="320"/>
        </pc:sldMkLst>
        <pc:spChg chg="mod">
          <ac:chgData name="Moe Tabanli" userId="S::mtabanli@middlesexcc.edu::d02b9af5-3a92-4b23-814e-3d5311dc22a5" providerId="AD" clId="Web-{97725608-94E7-2127-4935-836CE4BE77C9}" dt="2021-12-22T15:08:04.092" v="239" actId="14100"/>
          <ac:spMkLst>
            <pc:docMk/>
            <pc:sldMk cId="3207674664" sldId="320"/>
            <ac:spMk id="2" creationId="{0ED4788E-93BC-4CEB-8583-7FCF3EC87BED}"/>
          </ac:spMkLst>
        </pc:spChg>
        <pc:spChg chg="add mod">
          <ac:chgData name="Moe Tabanli" userId="S::mtabanli@middlesexcc.edu::d02b9af5-3a92-4b23-814e-3d5311dc22a5" providerId="AD" clId="Web-{97725608-94E7-2127-4935-836CE4BE77C9}" dt="2021-12-22T15:42:54.046" v="387" actId="20577"/>
          <ac:spMkLst>
            <pc:docMk/>
            <pc:sldMk cId="3207674664" sldId="320"/>
            <ac:spMk id="4" creationId="{3BFE97B6-C904-4D20-AA85-3202BE1D217C}"/>
          </ac:spMkLst>
        </pc:spChg>
        <pc:spChg chg="add mod">
          <ac:chgData name="Moe Tabanli" userId="S::mtabanli@middlesexcc.edu::d02b9af5-3a92-4b23-814e-3d5311dc22a5" providerId="AD" clId="Web-{97725608-94E7-2127-4935-836CE4BE77C9}" dt="2021-12-22T15:45:01.470" v="490" actId="20577"/>
          <ac:spMkLst>
            <pc:docMk/>
            <pc:sldMk cId="3207674664" sldId="320"/>
            <ac:spMk id="5" creationId="{A0A96306-20F0-40B8-9C5F-9AA1D4ABC10C}"/>
          </ac:spMkLst>
        </pc:spChg>
        <pc:graphicFrameChg chg="add mod modGraphic">
          <ac:chgData name="Moe Tabanli" userId="S::mtabanli@middlesexcc.edu::d02b9af5-3a92-4b23-814e-3d5311dc22a5" providerId="AD" clId="Web-{97725608-94E7-2127-4935-836CE4BE77C9}" dt="2021-12-22T15:44:31.657" v="480"/>
          <ac:graphicFrameMkLst>
            <pc:docMk/>
            <pc:sldMk cId="3207674664" sldId="320"/>
            <ac:graphicFrameMk id="3" creationId="{0B1D10E5-2B43-45A5-9EB4-5094EF52FABB}"/>
          </ac:graphicFrameMkLst>
        </pc:graphicFrameChg>
      </pc:sldChg>
      <pc:sldChg chg="addSp modSp new">
        <pc:chgData name="Moe Tabanli" userId="S::mtabanli@middlesexcc.edu::d02b9af5-3a92-4b23-814e-3d5311dc22a5" providerId="AD" clId="Web-{97725608-94E7-2127-4935-836CE4BE77C9}" dt="2021-12-22T15:53:46.012" v="634" actId="14100"/>
        <pc:sldMkLst>
          <pc:docMk/>
          <pc:sldMk cId="1304658997" sldId="321"/>
        </pc:sldMkLst>
        <pc:spChg chg="mod">
          <ac:chgData name="Moe Tabanli" userId="S::mtabanli@middlesexcc.edu::d02b9af5-3a92-4b23-814e-3d5311dc22a5" providerId="AD" clId="Web-{97725608-94E7-2127-4935-836CE4BE77C9}" dt="2021-12-22T15:48:09.490" v="501" actId="20577"/>
          <ac:spMkLst>
            <pc:docMk/>
            <pc:sldMk cId="1304658997" sldId="321"/>
            <ac:spMk id="2" creationId="{6BB8350B-B085-458C-BFDE-D42947B12BF8}"/>
          </ac:spMkLst>
        </pc:spChg>
        <pc:spChg chg="add mod">
          <ac:chgData name="Moe Tabanli" userId="S::mtabanli@middlesexcc.edu::d02b9af5-3a92-4b23-814e-3d5311dc22a5" providerId="AD" clId="Web-{97725608-94E7-2127-4935-836CE4BE77C9}" dt="2021-12-22T15:53:46.012" v="634" actId="14100"/>
          <ac:spMkLst>
            <pc:docMk/>
            <pc:sldMk cId="1304658997" sldId="321"/>
            <ac:spMk id="3" creationId="{BD5AE69B-8DDC-462D-A6E9-0EA35FCD9FF0}"/>
          </ac:spMkLst>
        </pc:spChg>
      </pc:sldChg>
    </pc:docChg>
  </pc:docChgLst>
  <pc:docChgLst>
    <pc:chgData name="Moe Tabanli" userId="S::mtabanli@middlesexcc.edu::d02b9af5-3a92-4b23-814e-3d5311dc22a5" providerId="AD" clId="Web-{7423FECC-54D1-6D56-E77A-FD1F1CEA5B90}"/>
    <pc:docChg chg="addSld delSld modSld sldOrd">
      <pc:chgData name="Moe Tabanli" userId="S::mtabanli@middlesexcc.edu::d02b9af5-3a92-4b23-814e-3d5311dc22a5" providerId="AD" clId="Web-{7423FECC-54D1-6D56-E77A-FD1F1CEA5B90}" dt="2021-12-22T03:21:22.940" v="1628"/>
      <pc:docMkLst>
        <pc:docMk/>
      </pc:docMkLst>
      <pc:sldChg chg="delSp modSp">
        <pc:chgData name="Moe Tabanli" userId="S::mtabanli@middlesexcc.edu::d02b9af5-3a92-4b23-814e-3d5311dc22a5" providerId="AD" clId="Web-{7423FECC-54D1-6D56-E77A-FD1F1CEA5B90}" dt="2021-12-19T23:30:05.336" v="17" actId="20577"/>
        <pc:sldMkLst>
          <pc:docMk/>
          <pc:sldMk cId="109857222" sldId="256"/>
        </pc:sldMkLst>
        <pc:spChg chg="mod">
          <ac:chgData name="Moe Tabanli" userId="S::mtabanli@middlesexcc.edu::d02b9af5-3a92-4b23-814e-3d5311dc22a5" providerId="AD" clId="Web-{7423FECC-54D1-6D56-E77A-FD1F1CEA5B90}" dt="2021-12-19T23:30:05.336" v="17" actId="20577"/>
          <ac:spMkLst>
            <pc:docMk/>
            <pc:sldMk cId="109857222" sldId="256"/>
            <ac:spMk id="2" creationId="{00000000-0000-0000-0000-000000000000}"/>
          </ac:spMkLst>
        </pc:spChg>
        <pc:spChg chg="mod">
          <ac:chgData name="Moe Tabanli" userId="S::mtabanli@middlesexcc.edu::d02b9af5-3a92-4b23-814e-3d5311dc22a5" providerId="AD" clId="Web-{7423FECC-54D1-6D56-E77A-FD1F1CEA5B90}" dt="2021-12-19T23:29:34.069" v="15" actId="20577"/>
          <ac:spMkLst>
            <pc:docMk/>
            <pc:sldMk cId="109857222" sldId="256"/>
            <ac:spMk id="3" creationId="{00000000-0000-0000-0000-000000000000}"/>
          </ac:spMkLst>
        </pc:spChg>
        <pc:picChg chg="del">
          <ac:chgData name="Moe Tabanli" userId="S::mtabanli@middlesexcc.edu::d02b9af5-3a92-4b23-814e-3d5311dc22a5" providerId="AD" clId="Web-{7423FECC-54D1-6D56-E77A-FD1F1CEA5B90}" dt="2021-12-19T22:33:09.033" v="0"/>
          <ac:picMkLst>
            <pc:docMk/>
            <pc:sldMk cId="109857222" sldId="256"/>
            <ac:picMk id="4" creationId="{ADEAC99B-ADBD-48C2-8FC9-0CF3CE6DC960}"/>
          </ac:picMkLst>
        </pc:picChg>
      </pc:sldChg>
      <pc:sldChg chg="modSp">
        <pc:chgData name="Moe Tabanli" userId="S::mtabanli@middlesexcc.edu::d02b9af5-3a92-4b23-814e-3d5311dc22a5" providerId="AD" clId="Web-{7423FECC-54D1-6D56-E77A-FD1F1CEA5B90}" dt="2021-12-19T23:41:03.516" v="216"/>
        <pc:sldMkLst>
          <pc:docMk/>
          <pc:sldMk cId="3230221726" sldId="257"/>
        </pc:sldMkLst>
        <pc:spChg chg="mod">
          <ac:chgData name="Moe Tabanli" userId="S::mtabanli@middlesexcc.edu::d02b9af5-3a92-4b23-814e-3d5311dc22a5" providerId="AD" clId="Web-{7423FECC-54D1-6D56-E77A-FD1F1CEA5B90}" dt="2021-12-19T23:39:36.170" v="144" actId="1076"/>
          <ac:spMkLst>
            <pc:docMk/>
            <pc:sldMk cId="3230221726" sldId="257"/>
            <ac:spMk id="8" creationId="{9544E5A7-2E27-445A-B0AF-0580396B1131}"/>
          </ac:spMkLst>
        </pc:spChg>
        <pc:graphicFrameChg chg="mod modGraphic">
          <ac:chgData name="Moe Tabanli" userId="S::mtabanli@middlesexcc.edu::d02b9af5-3a92-4b23-814e-3d5311dc22a5" providerId="AD" clId="Web-{7423FECC-54D1-6D56-E77A-FD1F1CEA5B90}" dt="2021-12-19T23:41:03.516" v="216"/>
          <ac:graphicFrameMkLst>
            <pc:docMk/>
            <pc:sldMk cId="3230221726" sldId="257"/>
            <ac:graphicFrameMk id="4" creationId="{F640CEE1-B1B3-4F63-A4EC-EEA2DCDFEB30}"/>
          </ac:graphicFrameMkLst>
        </pc:graphicFrameChg>
      </pc:sldChg>
      <pc:sldChg chg="modSp">
        <pc:chgData name="Moe Tabanli" userId="S::mtabanli@middlesexcc.edu::d02b9af5-3a92-4b23-814e-3d5311dc22a5" providerId="AD" clId="Web-{7423FECC-54D1-6D56-E77A-FD1F1CEA5B90}" dt="2021-12-19T23:41:37.860" v="223"/>
        <pc:sldMkLst>
          <pc:docMk/>
          <pc:sldMk cId="689429131" sldId="258"/>
        </pc:sldMkLst>
        <pc:graphicFrameChg chg="mod modGraphic">
          <ac:chgData name="Moe Tabanli" userId="S::mtabanli@middlesexcc.edu::d02b9af5-3a92-4b23-814e-3d5311dc22a5" providerId="AD" clId="Web-{7423FECC-54D1-6D56-E77A-FD1F1CEA5B90}" dt="2021-12-19T23:41:37.860" v="223"/>
          <ac:graphicFrameMkLst>
            <pc:docMk/>
            <pc:sldMk cId="689429131" sldId="258"/>
            <ac:graphicFrameMk id="4" creationId="{F640CEE1-B1B3-4F63-A4EC-EEA2DCDFEB30}"/>
          </ac:graphicFrameMkLst>
        </pc:graphicFrameChg>
      </pc:sldChg>
      <pc:sldChg chg="modSp">
        <pc:chgData name="Moe Tabanli" userId="S::mtabanli@middlesexcc.edu::d02b9af5-3a92-4b23-814e-3d5311dc22a5" providerId="AD" clId="Web-{7423FECC-54D1-6D56-E77A-FD1F1CEA5B90}" dt="2021-12-20T00:49:19.833" v="836"/>
        <pc:sldMkLst>
          <pc:docMk/>
          <pc:sldMk cId="589131697" sldId="259"/>
        </pc:sldMkLst>
        <pc:graphicFrameChg chg="mod modGraphic">
          <ac:chgData name="Moe Tabanli" userId="S::mtabanli@middlesexcc.edu::d02b9af5-3a92-4b23-814e-3d5311dc22a5" providerId="AD" clId="Web-{7423FECC-54D1-6D56-E77A-FD1F1CEA5B90}" dt="2021-12-20T00:49:19.833" v="836"/>
          <ac:graphicFrameMkLst>
            <pc:docMk/>
            <pc:sldMk cId="589131697" sldId="259"/>
            <ac:graphicFrameMk id="4" creationId="{F640CEE1-B1B3-4F63-A4EC-EEA2DCDFEB30}"/>
          </ac:graphicFrameMkLst>
        </pc:graphicFrameChg>
      </pc:sldChg>
      <pc:sldChg chg="modSp del">
        <pc:chgData name="Moe Tabanli" userId="S::mtabanli@middlesexcc.edu::d02b9af5-3a92-4b23-814e-3d5311dc22a5" providerId="AD" clId="Web-{7423FECC-54D1-6D56-E77A-FD1F1CEA5B90}" dt="2021-12-20T00:53:30.532" v="903"/>
        <pc:sldMkLst>
          <pc:docMk/>
          <pc:sldMk cId="2971751831" sldId="279"/>
        </pc:sldMkLst>
        <pc:spChg chg="mod">
          <ac:chgData name="Moe Tabanli" userId="S::mtabanli@middlesexcc.edu::d02b9af5-3a92-4b23-814e-3d5311dc22a5" providerId="AD" clId="Web-{7423FECC-54D1-6D56-E77A-FD1F1CEA5B90}" dt="2021-12-20T00:45:56.658" v="803" actId="20577"/>
          <ac:spMkLst>
            <pc:docMk/>
            <pc:sldMk cId="2971751831" sldId="279"/>
            <ac:spMk id="2" creationId="{4D41911C-5B87-4491-AB19-F978684AD207}"/>
          </ac:spMkLst>
        </pc:spChg>
        <pc:spChg chg="mod">
          <ac:chgData name="Moe Tabanli" userId="S::mtabanli@middlesexcc.edu::d02b9af5-3a92-4b23-814e-3d5311dc22a5" providerId="AD" clId="Web-{7423FECC-54D1-6D56-E77A-FD1F1CEA5B90}" dt="2021-12-20T00:53:25.766" v="902" actId="1076"/>
          <ac:spMkLst>
            <pc:docMk/>
            <pc:sldMk cId="2971751831" sldId="279"/>
            <ac:spMk id="6" creationId="{9F0F9314-8C10-4D90-94F6-F35DBB69ACFC}"/>
          </ac:spMkLst>
        </pc:spChg>
        <pc:graphicFrameChg chg="mod modGraphic">
          <ac:chgData name="Moe Tabanli" userId="S::mtabanli@middlesexcc.edu::d02b9af5-3a92-4b23-814e-3d5311dc22a5" providerId="AD" clId="Web-{7423FECC-54D1-6D56-E77A-FD1F1CEA5B90}" dt="2021-12-20T00:53:23.375" v="901"/>
          <ac:graphicFrameMkLst>
            <pc:docMk/>
            <pc:sldMk cId="2971751831" sldId="279"/>
            <ac:graphicFrameMk id="4" creationId="{CFBE9E03-5003-4D6E-B13B-BC821C3469F9}"/>
          </ac:graphicFrameMkLst>
        </pc:graphicFrameChg>
      </pc:sldChg>
      <pc:sldChg chg="del">
        <pc:chgData name="Moe Tabanli" userId="S::mtabanli@middlesexcc.edu::d02b9af5-3a92-4b23-814e-3d5311dc22a5" providerId="AD" clId="Web-{7423FECC-54D1-6D56-E77A-FD1F1CEA5B90}" dt="2021-12-19T23:30:14.852" v="18"/>
        <pc:sldMkLst>
          <pc:docMk/>
          <pc:sldMk cId="3579821568" sldId="301"/>
        </pc:sldMkLst>
      </pc:sldChg>
      <pc:sldChg chg="addSp delSp modSp ord">
        <pc:chgData name="Moe Tabanli" userId="S::mtabanli@middlesexcc.edu::d02b9af5-3a92-4b23-814e-3d5311dc22a5" providerId="AD" clId="Web-{7423FECC-54D1-6D56-E77A-FD1F1CEA5B90}" dt="2021-12-20T01:50:02.370" v="1487"/>
        <pc:sldMkLst>
          <pc:docMk/>
          <pc:sldMk cId="3449994857" sldId="302"/>
        </pc:sldMkLst>
        <pc:spChg chg="mod">
          <ac:chgData name="Moe Tabanli" userId="S::mtabanli@middlesexcc.edu::d02b9af5-3a92-4b23-814e-3d5311dc22a5" providerId="AD" clId="Web-{7423FECC-54D1-6D56-E77A-FD1F1CEA5B90}" dt="2021-12-20T01:38:44.950" v="1253" actId="20577"/>
          <ac:spMkLst>
            <pc:docMk/>
            <pc:sldMk cId="3449994857" sldId="302"/>
            <ac:spMk id="2" creationId="{14E94B1E-65C8-4B9D-B013-ED8FCB83F76F}"/>
          </ac:spMkLst>
        </pc:spChg>
        <pc:spChg chg="add mod">
          <ac:chgData name="Moe Tabanli" userId="S::mtabanli@middlesexcc.edu::d02b9af5-3a92-4b23-814e-3d5311dc22a5" providerId="AD" clId="Web-{7423FECC-54D1-6D56-E77A-FD1F1CEA5B90}" dt="2021-12-20T01:49:58.979" v="1486" actId="20577"/>
          <ac:spMkLst>
            <pc:docMk/>
            <pc:sldMk cId="3449994857" sldId="302"/>
            <ac:spMk id="6" creationId="{4C59A4D0-27E3-4D64-BD8E-C1D5D2F978B7}"/>
          </ac:spMkLst>
        </pc:spChg>
        <pc:picChg chg="del">
          <ac:chgData name="Moe Tabanli" userId="S::mtabanli@middlesexcc.edu::d02b9af5-3a92-4b23-814e-3d5311dc22a5" providerId="AD" clId="Web-{7423FECC-54D1-6D56-E77A-FD1F1CEA5B90}" dt="2021-12-20T01:08:28.194" v="1163"/>
          <ac:picMkLst>
            <pc:docMk/>
            <pc:sldMk cId="3449994857" sldId="302"/>
            <ac:picMk id="3" creationId="{428FE289-B3F0-4172-BD6D-A15601F0E456}"/>
          </ac:picMkLst>
        </pc:picChg>
        <pc:picChg chg="del">
          <ac:chgData name="Moe Tabanli" userId="S::mtabanli@middlesexcc.edu::d02b9af5-3a92-4b23-814e-3d5311dc22a5" providerId="AD" clId="Web-{7423FECC-54D1-6D56-E77A-FD1F1CEA5B90}" dt="2021-12-20T01:08:29.006" v="1164"/>
          <ac:picMkLst>
            <pc:docMk/>
            <pc:sldMk cId="3449994857" sldId="302"/>
            <ac:picMk id="4" creationId="{10E1F9AB-5E9C-453B-8DCB-25FFEBE4EF53}"/>
          </ac:picMkLst>
        </pc:picChg>
        <pc:picChg chg="del">
          <ac:chgData name="Moe Tabanli" userId="S::mtabanli@middlesexcc.edu::d02b9af5-3a92-4b23-814e-3d5311dc22a5" providerId="AD" clId="Web-{7423FECC-54D1-6D56-E77A-FD1F1CEA5B90}" dt="2021-12-20T01:08:30.225" v="1165"/>
          <ac:picMkLst>
            <pc:docMk/>
            <pc:sldMk cId="3449994857" sldId="302"/>
            <ac:picMk id="5" creationId="{E2D9CE79-9550-4898-95F3-7FBD4AE6CAFE}"/>
          </ac:picMkLst>
        </pc:picChg>
        <pc:picChg chg="add mod">
          <ac:chgData name="Moe Tabanli" userId="S::mtabanli@middlesexcc.edu::d02b9af5-3a92-4b23-814e-3d5311dc22a5" providerId="AD" clId="Web-{7423FECC-54D1-6D56-E77A-FD1F1CEA5B90}" dt="2021-12-20T01:49:14.400" v="1484"/>
          <ac:picMkLst>
            <pc:docMk/>
            <pc:sldMk cId="3449994857" sldId="302"/>
            <ac:picMk id="7" creationId="{2A990CCB-F351-4B35-BF8F-378727738BB8}"/>
          </ac:picMkLst>
        </pc:picChg>
      </pc:sldChg>
      <pc:sldChg chg="del">
        <pc:chgData name="Moe Tabanli" userId="S::mtabanli@middlesexcc.edu::d02b9af5-3a92-4b23-814e-3d5311dc22a5" providerId="AD" clId="Web-{7423FECC-54D1-6D56-E77A-FD1F1CEA5B90}" dt="2021-12-20T01:43:34.409" v="1401"/>
        <pc:sldMkLst>
          <pc:docMk/>
          <pc:sldMk cId="2084863936" sldId="303"/>
        </pc:sldMkLst>
      </pc:sldChg>
      <pc:sldChg chg="del ord">
        <pc:chgData name="Moe Tabanli" userId="S::mtabanli@middlesexcc.edu::d02b9af5-3a92-4b23-814e-3d5311dc22a5" providerId="AD" clId="Web-{7423FECC-54D1-6D56-E77A-FD1F1CEA5B90}" dt="2021-12-20T01:01:16.888" v="1062"/>
        <pc:sldMkLst>
          <pc:docMk/>
          <pc:sldMk cId="641401638" sldId="304"/>
        </pc:sldMkLst>
      </pc:sldChg>
      <pc:sldChg chg="del">
        <pc:chgData name="Moe Tabanli" userId="S::mtabanli@middlesexcc.edu::d02b9af5-3a92-4b23-814e-3d5311dc22a5" providerId="AD" clId="Web-{7423FECC-54D1-6D56-E77A-FD1F1CEA5B90}" dt="2021-12-20T01:43:35.862" v="1402"/>
        <pc:sldMkLst>
          <pc:docMk/>
          <pc:sldMk cId="885688351" sldId="305"/>
        </pc:sldMkLst>
      </pc:sldChg>
      <pc:sldChg chg="del">
        <pc:chgData name="Moe Tabanli" userId="S::mtabanli@middlesexcc.edu::d02b9af5-3a92-4b23-814e-3d5311dc22a5" providerId="AD" clId="Web-{7423FECC-54D1-6D56-E77A-FD1F1CEA5B90}" dt="2021-12-20T01:43:38.393" v="1404"/>
        <pc:sldMkLst>
          <pc:docMk/>
          <pc:sldMk cId="3335578886" sldId="306"/>
        </pc:sldMkLst>
      </pc:sldChg>
      <pc:sldChg chg="del">
        <pc:chgData name="Moe Tabanli" userId="S::mtabanli@middlesexcc.edu::d02b9af5-3a92-4b23-814e-3d5311dc22a5" providerId="AD" clId="Web-{7423FECC-54D1-6D56-E77A-FD1F1CEA5B90}" dt="2021-12-20T01:43:39.315" v="1405"/>
        <pc:sldMkLst>
          <pc:docMk/>
          <pc:sldMk cId="2859591898" sldId="307"/>
        </pc:sldMkLst>
      </pc:sldChg>
      <pc:sldChg chg="del">
        <pc:chgData name="Moe Tabanli" userId="S::mtabanli@middlesexcc.edu::d02b9af5-3a92-4b23-814e-3d5311dc22a5" providerId="AD" clId="Web-{7423FECC-54D1-6D56-E77A-FD1F1CEA5B90}" dt="2021-12-20T01:43:40.597" v="1406"/>
        <pc:sldMkLst>
          <pc:docMk/>
          <pc:sldMk cId="3824022689" sldId="308"/>
        </pc:sldMkLst>
      </pc:sldChg>
      <pc:sldChg chg="del">
        <pc:chgData name="Moe Tabanli" userId="S::mtabanli@middlesexcc.edu::d02b9af5-3a92-4b23-814e-3d5311dc22a5" providerId="AD" clId="Web-{7423FECC-54D1-6D56-E77A-FD1F1CEA5B90}" dt="2021-12-20T01:43:41.706" v="1407"/>
        <pc:sldMkLst>
          <pc:docMk/>
          <pc:sldMk cId="1870923159" sldId="309"/>
        </pc:sldMkLst>
      </pc:sldChg>
      <pc:sldChg chg="del">
        <pc:chgData name="Moe Tabanli" userId="S::mtabanli@middlesexcc.edu::d02b9af5-3a92-4b23-814e-3d5311dc22a5" providerId="AD" clId="Web-{7423FECC-54D1-6D56-E77A-FD1F1CEA5B90}" dt="2021-12-20T01:43:43.190" v="1408"/>
        <pc:sldMkLst>
          <pc:docMk/>
          <pc:sldMk cId="1204982955" sldId="310"/>
        </pc:sldMkLst>
      </pc:sldChg>
      <pc:sldChg chg="del">
        <pc:chgData name="Moe Tabanli" userId="S::mtabanli@middlesexcc.edu::d02b9af5-3a92-4b23-814e-3d5311dc22a5" providerId="AD" clId="Web-{7423FECC-54D1-6D56-E77A-FD1F1CEA5B90}" dt="2021-12-20T01:43:36.846" v="1403"/>
        <pc:sldMkLst>
          <pc:docMk/>
          <pc:sldMk cId="1554575018" sldId="311"/>
        </pc:sldMkLst>
      </pc:sldChg>
      <pc:sldChg chg="addSp modSp new">
        <pc:chgData name="Moe Tabanli" userId="S::mtabanli@middlesexcc.edu::d02b9af5-3a92-4b23-814e-3d5311dc22a5" providerId="AD" clId="Web-{7423FECC-54D1-6D56-E77A-FD1F1CEA5B90}" dt="2021-12-20T00:45:32.907" v="797" actId="1076"/>
        <pc:sldMkLst>
          <pc:docMk/>
          <pc:sldMk cId="1607521902" sldId="312"/>
        </pc:sldMkLst>
        <pc:spChg chg="mod">
          <ac:chgData name="Moe Tabanli" userId="S::mtabanli@middlesexcc.edu::d02b9af5-3a92-4b23-814e-3d5311dc22a5" providerId="AD" clId="Web-{7423FECC-54D1-6D56-E77A-FD1F1CEA5B90}" dt="2021-12-19T23:32:27.190" v="93" actId="20577"/>
          <ac:spMkLst>
            <pc:docMk/>
            <pc:sldMk cId="1607521902" sldId="312"/>
            <ac:spMk id="2" creationId="{DF4D209E-18B5-47B4-B614-416878A3B269}"/>
          </ac:spMkLst>
        </pc:spChg>
        <pc:spChg chg="add mod">
          <ac:chgData name="Moe Tabanli" userId="S::mtabanli@middlesexcc.edu::d02b9af5-3a92-4b23-814e-3d5311dc22a5" providerId="AD" clId="Web-{7423FECC-54D1-6D56-E77A-FD1F1CEA5B90}" dt="2021-12-20T00:43:26.717" v="792" actId="20577"/>
          <ac:spMkLst>
            <pc:docMk/>
            <pc:sldMk cId="1607521902" sldId="312"/>
            <ac:spMk id="7" creationId="{857B45C9-4CE4-411D-B4A9-1219AAF6B3AF}"/>
          </ac:spMkLst>
        </pc:spChg>
        <pc:graphicFrameChg chg="add mod modGraphic">
          <ac:chgData name="Moe Tabanli" userId="S::mtabanli@middlesexcc.edu::d02b9af5-3a92-4b23-814e-3d5311dc22a5" providerId="AD" clId="Web-{7423FECC-54D1-6D56-E77A-FD1F1CEA5B90}" dt="2021-12-20T00:23:21.196" v="683"/>
          <ac:graphicFrameMkLst>
            <pc:docMk/>
            <pc:sldMk cId="1607521902" sldId="312"/>
            <ac:graphicFrameMk id="4" creationId="{3756CFFE-A376-41F5-8BAB-59A1B71366DA}"/>
          </ac:graphicFrameMkLst>
        </pc:graphicFrameChg>
        <pc:graphicFrameChg chg="add mod modGraphic">
          <ac:chgData name="Moe Tabanli" userId="S::mtabanli@middlesexcc.edu::d02b9af5-3a92-4b23-814e-3d5311dc22a5" providerId="AD" clId="Web-{7423FECC-54D1-6D56-E77A-FD1F1CEA5B90}" dt="2021-12-20T00:23:10.664" v="677" actId="1076"/>
          <ac:graphicFrameMkLst>
            <pc:docMk/>
            <pc:sldMk cId="1607521902" sldId="312"/>
            <ac:graphicFrameMk id="6" creationId="{01F633D5-C62B-4861-936B-749AD764CB86}"/>
          </ac:graphicFrameMkLst>
        </pc:graphicFrameChg>
        <pc:picChg chg="add mod">
          <ac:chgData name="Moe Tabanli" userId="S::mtabanli@middlesexcc.edu::d02b9af5-3a92-4b23-814e-3d5311dc22a5" providerId="AD" clId="Web-{7423FECC-54D1-6D56-E77A-FD1F1CEA5B90}" dt="2021-12-20T00:45:32.907" v="797" actId="1076"/>
          <ac:picMkLst>
            <pc:docMk/>
            <pc:sldMk cId="1607521902" sldId="312"/>
            <ac:picMk id="3" creationId="{CC293A99-A8AC-4E34-BE85-AB9D37A7479C}"/>
          </ac:picMkLst>
        </pc:picChg>
      </pc:sldChg>
      <pc:sldChg chg="new del">
        <pc:chgData name="Moe Tabanli" userId="S::mtabanli@middlesexcc.edu::d02b9af5-3a92-4b23-814e-3d5311dc22a5" providerId="AD" clId="Web-{7423FECC-54D1-6D56-E77A-FD1F1CEA5B90}" dt="2021-12-20T00:51:59.702" v="899"/>
        <pc:sldMkLst>
          <pc:docMk/>
          <pc:sldMk cId="1529976933" sldId="313"/>
        </pc:sldMkLst>
      </pc:sldChg>
      <pc:sldChg chg="modSp add ord">
        <pc:chgData name="Moe Tabanli" userId="S::mtabanli@middlesexcc.edu::d02b9af5-3a92-4b23-814e-3d5311dc22a5" providerId="AD" clId="Web-{7423FECC-54D1-6D56-E77A-FD1F1CEA5B90}" dt="2021-12-20T00:54:49.268" v="945" actId="20577"/>
        <pc:sldMkLst>
          <pc:docMk/>
          <pc:sldMk cId="3613691851" sldId="314"/>
        </pc:sldMkLst>
        <pc:spChg chg="mod">
          <ac:chgData name="Moe Tabanli" userId="S::mtabanli@middlesexcc.edu::d02b9af5-3a92-4b23-814e-3d5311dc22a5" providerId="AD" clId="Web-{7423FECC-54D1-6D56-E77A-FD1F1CEA5B90}" dt="2021-12-20T00:54:49.268" v="945" actId="20577"/>
          <ac:spMkLst>
            <pc:docMk/>
            <pc:sldMk cId="3613691851" sldId="314"/>
            <ac:spMk id="4" creationId="{DBDD2B8B-6DB8-4748-8D3D-5E1A7322B55C}"/>
          </ac:spMkLst>
        </pc:spChg>
        <pc:graphicFrameChg chg="mod modGraphic">
          <ac:chgData name="Moe Tabanli" userId="S::mtabanli@middlesexcc.edu::d02b9af5-3a92-4b23-814e-3d5311dc22a5" providerId="AD" clId="Web-{7423FECC-54D1-6D56-E77A-FD1F1CEA5B90}" dt="2021-12-20T00:51:40.545" v="898"/>
          <ac:graphicFrameMkLst>
            <pc:docMk/>
            <pc:sldMk cId="3613691851" sldId="314"/>
            <ac:graphicFrameMk id="8" creationId="{91BEE741-6598-43E7-8A49-31546E57EBA3}"/>
          </ac:graphicFrameMkLst>
        </pc:graphicFrameChg>
      </pc:sldChg>
      <pc:sldChg chg="modSp new">
        <pc:chgData name="Moe Tabanli" userId="S::mtabanli@middlesexcc.edu::d02b9af5-3a92-4b23-814e-3d5311dc22a5" providerId="AD" clId="Web-{7423FECC-54D1-6D56-E77A-FD1F1CEA5B90}" dt="2021-12-20T01:07:33.396" v="1156" actId="20577"/>
        <pc:sldMkLst>
          <pc:docMk/>
          <pc:sldMk cId="3403147535" sldId="315"/>
        </pc:sldMkLst>
        <pc:spChg chg="mod">
          <ac:chgData name="Moe Tabanli" userId="S::mtabanli@middlesexcc.edu::d02b9af5-3a92-4b23-814e-3d5311dc22a5" providerId="AD" clId="Web-{7423FECC-54D1-6D56-E77A-FD1F1CEA5B90}" dt="2021-12-20T01:03:15.594" v="1104" actId="14100"/>
          <ac:spMkLst>
            <pc:docMk/>
            <pc:sldMk cId="3403147535" sldId="315"/>
            <ac:spMk id="2" creationId="{04A98FB3-FC37-4C4B-83EF-853EBFABDF38}"/>
          </ac:spMkLst>
        </pc:spChg>
        <pc:spChg chg="mod">
          <ac:chgData name="Moe Tabanli" userId="S::mtabanli@middlesexcc.edu::d02b9af5-3a92-4b23-814e-3d5311dc22a5" providerId="AD" clId="Web-{7423FECC-54D1-6D56-E77A-FD1F1CEA5B90}" dt="2021-12-20T01:07:28.521" v="1155" actId="20577"/>
          <ac:spMkLst>
            <pc:docMk/>
            <pc:sldMk cId="3403147535" sldId="315"/>
            <ac:spMk id="3" creationId="{DFE69F89-3731-4E6F-BCF1-170AB71C5FAA}"/>
          </ac:spMkLst>
        </pc:spChg>
        <pc:spChg chg="mod">
          <ac:chgData name="Moe Tabanli" userId="S::mtabanli@middlesexcc.edu::d02b9af5-3a92-4b23-814e-3d5311dc22a5" providerId="AD" clId="Web-{7423FECC-54D1-6D56-E77A-FD1F1CEA5B90}" dt="2021-12-20T01:07:33.396" v="1156" actId="20577"/>
          <ac:spMkLst>
            <pc:docMk/>
            <pc:sldMk cId="3403147535" sldId="315"/>
            <ac:spMk id="4" creationId="{CC87D87F-E2BD-4BD0-9B44-AA34522BD370}"/>
          </ac:spMkLst>
        </pc:spChg>
      </pc:sldChg>
      <pc:sldChg chg="addSp modSp new">
        <pc:chgData name="Moe Tabanli" userId="S::mtabanli@middlesexcc.edu::d02b9af5-3a92-4b23-814e-3d5311dc22a5" providerId="AD" clId="Web-{7423FECC-54D1-6D56-E77A-FD1F1CEA5B90}" dt="2021-12-20T01:02:54.703" v="1095" actId="20577"/>
        <pc:sldMkLst>
          <pc:docMk/>
          <pc:sldMk cId="3610114563" sldId="316"/>
        </pc:sldMkLst>
        <pc:spChg chg="mod">
          <ac:chgData name="Moe Tabanli" userId="S::mtabanli@middlesexcc.edu::d02b9af5-3a92-4b23-814e-3d5311dc22a5" providerId="AD" clId="Web-{7423FECC-54D1-6D56-E77A-FD1F1CEA5B90}" dt="2021-12-20T00:57:53.869" v="983" actId="20577"/>
          <ac:spMkLst>
            <pc:docMk/>
            <pc:sldMk cId="3610114563" sldId="316"/>
            <ac:spMk id="2" creationId="{5292538D-90C1-4610-B600-A777D856BABA}"/>
          </ac:spMkLst>
        </pc:spChg>
        <pc:spChg chg="add mod">
          <ac:chgData name="Moe Tabanli" userId="S::mtabanli@middlesexcc.edu::d02b9af5-3a92-4b23-814e-3d5311dc22a5" providerId="AD" clId="Web-{7423FECC-54D1-6D56-E77A-FD1F1CEA5B90}" dt="2021-12-20T01:01:06.513" v="1061" actId="20577"/>
          <ac:spMkLst>
            <pc:docMk/>
            <pc:sldMk cId="3610114563" sldId="316"/>
            <ac:spMk id="3" creationId="{35629589-4C1E-44FD-895D-C03BDB9976F3}"/>
          </ac:spMkLst>
        </pc:spChg>
        <pc:spChg chg="add mod">
          <ac:chgData name="Moe Tabanli" userId="S::mtabanli@middlesexcc.edu::d02b9af5-3a92-4b23-814e-3d5311dc22a5" providerId="AD" clId="Web-{7423FECC-54D1-6D56-E77A-FD1F1CEA5B90}" dt="2021-12-20T01:02:54.703" v="1095" actId="20577"/>
          <ac:spMkLst>
            <pc:docMk/>
            <pc:sldMk cId="3610114563" sldId="316"/>
            <ac:spMk id="4" creationId="{CDA702F6-4D01-4738-905B-DB8FFCD26CB3}"/>
          </ac:spMkLst>
        </pc:spChg>
      </pc:sldChg>
      <pc:sldChg chg="addSp modSp new ord">
        <pc:chgData name="Moe Tabanli" userId="S::mtabanli@middlesexcc.edu::d02b9af5-3a92-4b23-814e-3d5311dc22a5" providerId="AD" clId="Web-{7423FECC-54D1-6D56-E77A-FD1F1CEA5B90}" dt="2021-12-20T01:46:45.350" v="1453" actId="20577"/>
        <pc:sldMkLst>
          <pc:docMk/>
          <pc:sldMk cId="2686820600" sldId="317"/>
        </pc:sldMkLst>
        <pc:spChg chg="mod">
          <ac:chgData name="Moe Tabanli" userId="S::mtabanli@middlesexcc.edu::d02b9af5-3a92-4b23-814e-3d5311dc22a5" providerId="AD" clId="Web-{7423FECC-54D1-6D56-E77A-FD1F1CEA5B90}" dt="2021-12-20T01:46:45.350" v="1453" actId="20577"/>
          <ac:spMkLst>
            <pc:docMk/>
            <pc:sldMk cId="2686820600" sldId="317"/>
            <ac:spMk id="2" creationId="{89CE21A3-FF5F-457B-B777-8C792651BECA}"/>
          </ac:spMkLst>
        </pc:spChg>
        <pc:spChg chg="add mod">
          <ac:chgData name="Moe Tabanli" userId="S::mtabanli@middlesexcc.edu::d02b9af5-3a92-4b23-814e-3d5311dc22a5" providerId="AD" clId="Web-{7423FECC-54D1-6D56-E77A-FD1F1CEA5B90}" dt="2021-12-20T01:25:37.090" v="1183" actId="1076"/>
          <ac:spMkLst>
            <pc:docMk/>
            <pc:sldMk cId="2686820600" sldId="317"/>
            <ac:spMk id="5" creationId="{0A3CBA87-2CA0-41A3-802A-191AB7257FB2}"/>
          </ac:spMkLst>
        </pc:spChg>
        <pc:spChg chg="add mod">
          <ac:chgData name="Moe Tabanli" userId="S::mtabanli@middlesexcc.edu::d02b9af5-3a92-4b23-814e-3d5311dc22a5" providerId="AD" clId="Web-{7423FECC-54D1-6D56-E77A-FD1F1CEA5B90}" dt="2021-12-20T01:28:56.781" v="1209" actId="1076"/>
          <ac:spMkLst>
            <pc:docMk/>
            <pc:sldMk cId="2686820600" sldId="317"/>
            <ac:spMk id="9" creationId="{C62FF109-5679-4381-87D9-E17CBB351CDF}"/>
          </ac:spMkLst>
        </pc:spChg>
        <pc:spChg chg="add mod">
          <ac:chgData name="Moe Tabanli" userId="S::mtabanli@middlesexcc.edu::d02b9af5-3a92-4b23-814e-3d5311dc22a5" providerId="AD" clId="Web-{7423FECC-54D1-6D56-E77A-FD1F1CEA5B90}" dt="2021-12-20T01:46:24.319" v="1449" actId="20577"/>
          <ac:spMkLst>
            <pc:docMk/>
            <pc:sldMk cId="2686820600" sldId="317"/>
            <ac:spMk id="10" creationId="{722437EB-AF19-46C2-B124-4A36D8E60802}"/>
          </ac:spMkLst>
        </pc:spChg>
        <pc:spChg chg="add mod">
          <ac:chgData name="Moe Tabanli" userId="S::mtabanli@middlesexcc.edu::d02b9af5-3a92-4b23-814e-3d5311dc22a5" providerId="AD" clId="Web-{7423FECC-54D1-6D56-E77A-FD1F1CEA5B90}" dt="2021-12-20T01:45:45.865" v="1447" actId="20577"/>
          <ac:spMkLst>
            <pc:docMk/>
            <pc:sldMk cId="2686820600" sldId="317"/>
            <ac:spMk id="11" creationId="{3D2207EB-0E0E-4E0E-B3CE-B638E089669C}"/>
          </ac:spMkLst>
        </pc:spChg>
        <pc:spChg chg="add mod">
          <ac:chgData name="Moe Tabanli" userId="S::mtabanli@middlesexcc.edu::d02b9af5-3a92-4b23-814e-3d5311dc22a5" providerId="AD" clId="Web-{7423FECC-54D1-6D56-E77A-FD1F1CEA5B90}" dt="2021-12-20T01:45:39.036" v="1444" actId="20577"/>
          <ac:spMkLst>
            <pc:docMk/>
            <pc:sldMk cId="2686820600" sldId="317"/>
            <ac:spMk id="12" creationId="{48D2EFE2-C5F5-443C-9036-70ECE22B32DF}"/>
          </ac:spMkLst>
        </pc:spChg>
        <pc:picChg chg="add mod">
          <ac:chgData name="Moe Tabanli" userId="S::mtabanli@middlesexcc.edu::d02b9af5-3a92-4b23-814e-3d5311dc22a5" providerId="AD" clId="Web-{7423FECC-54D1-6D56-E77A-FD1F1CEA5B90}" dt="2021-12-20T01:27:54.124" v="1200" actId="1076"/>
          <ac:picMkLst>
            <pc:docMk/>
            <pc:sldMk cId="2686820600" sldId="317"/>
            <ac:picMk id="3" creationId="{0E6BB290-96C0-45A2-9F28-083122404061}"/>
          </ac:picMkLst>
        </pc:picChg>
        <pc:picChg chg="add mod">
          <ac:chgData name="Moe Tabanli" userId="S::mtabanli@middlesexcc.edu::d02b9af5-3a92-4b23-814e-3d5311dc22a5" providerId="AD" clId="Web-{7423FECC-54D1-6D56-E77A-FD1F1CEA5B90}" dt="2021-12-20T01:27:51.155" v="1198" actId="1076"/>
          <ac:picMkLst>
            <pc:docMk/>
            <pc:sldMk cId="2686820600" sldId="317"/>
            <ac:picMk id="4" creationId="{2791EC08-699E-4782-8F66-E22F1B60142A}"/>
          </ac:picMkLst>
        </pc:picChg>
        <pc:picChg chg="add mod">
          <ac:chgData name="Moe Tabanli" userId="S::mtabanli@middlesexcc.edu::d02b9af5-3a92-4b23-814e-3d5311dc22a5" providerId="AD" clId="Web-{7423FECC-54D1-6D56-E77A-FD1F1CEA5B90}" dt="2021-12-20T01:27:52.468" v="1199" actId="1076"/>
          <ac:picMkLst>
            <pc:docMk/>
            <pc:sldMk cId="2686820600" sldId="317"/>
            <ac:picMk id="6" creationId="{2E364D4C-AAE6-437A-9C39-880451AB6423}"/>
          </ac:picMkLst>
        </pc:picChg>
        <pc:picChg chg="add mod">
          <ac:chgData name="Moe Tabanli" userId="S::mtabanli@middlesexcc.edu::d02b9af5-3a92-4b23-814e-3d5311dc22a5" providerId="AD" clId="Web-{7423FECC-54D1-6D56-E77A-FD1F1CEA5B90}" dt="2021-12-20T01:28:26.046" v="1203" actId="1076"/>
          <ac:picMkLst>
            <pc:docMk/>
            <pc:sldMk cId="2686820600" sldId="317"/>
            <ac:picMk id="7" creationId="{6638A904-5AEC-4B08-9A34-D0EA23D1AF66}"/>
          </ac:picMkLst>
        </pc:picChg>
        <pc:picChg chg="add mod">
          <ac:chgData name="Moe Tabanli" userId="S::mtabanli@middlesexcc.edu::d02b9af5-3a92-4b23-814e-3d5311dc22a5" providerId="AD" clId="Web-{7423FECC-54D1-6D56-E77A-FD1F1CEA5B90}" dt="2021-12-20T01:28:29.312" v="1204" actId="1076"/>
          <ac:picMkLst>
            <pc:docMk/>
            <pc:sldMk cId="2686820600" sldId="317"/>
            <ac:picMk id="8" creationId="{861EF2E2-C7E6-4897-9F45-C8B45E2F0E96}"/>
          </ac:picMkLst>
        </pc:picChg>
      </pc:sldChg>
      <pc:sldChg chg="addSp modSp new">
        <pc:chgData name="Moe Tabanli" userId="S::mtabanli@middlesexcc.edu::d02b9af5-3a92-4b23-814e-3d5311dc22a5" providerId="AD" clId="Web-{7423FECC-54D1-6D56-E77A-FD1F1CEA5B90}" dt="2021-12-20T02:30:20.166" v="1627" actId="20577"/>
        <pc:sldMkLst>
          <pc:docMk/>
          <pc:sldMk cId="4079125033" sldId="318"/>
        </pc:sldMkLst>
        <pc:spChg chg="mod">
          <ac:chgData name="Moe Tabanli" userId="S::mtabanli@middlesexcc.edu::d02b9af5-3a92-4b23-814e-3d5311dc22a5" providerId="AD" clId="Web-{7423FECC-54D1-6D56-E77A-FD1F1CEA5B90}" dt="2021-12-20T02:24:04.341" v="1495" actId="20577"/>
          <ac:spMkLst>
            <pc:docMk/>
            <pc:sldMk cId="4079125033" sldId="318"/>
            <ac:spMk id="2" creationId="{8AFA99A5-F15F-4363-B8A1-3938BB50913E}"/>
          </ac:spMkLst>
        </pc:spChg>
        <pc:spChg chg="add mod">
          <ac:chgData name="Moe Tabanli" userId="S::mtabanli@middlesexcc.edu::d02b9af5-3a92-4b23-814e-3d5311dc22a5" providerId="AD" clId="Web-{7423FECC-54D1-6D56-E77A-FD1F1CEA5B90}" dt="2021-12-20T02:30:20.166" v="1627" actId="20577"/>
          <ac:spMkLst>
            <pc:docMk/>
            <pc:sldMk cId="4079125033" sldId="318"/>
            <ac:spMk id="3" creationId="{6EA6C588-4987-4DF2-AE39-AFF8941F3901}"/>
          </ac:spMkLst>
        </pc:spChg>
      </pc:sldChg>
      <pc:sldChg chg="new">
        <pc:chgData name="Moe Tabanli" userId="S::mtabanli@middlesexcc.edu::d02b9af5-3a92-4b23-814e-3d5311dc22a5" providerId="AD" clId="Web-{7423FECC-54D1-6D56-E77A-FD1F1CEA5B90}" dt="2021-12-22T03:21:22.940" v="1628"/>
        <pc:sldMkLst>
          <pc:docMk/>
          <pc:sldMk cId="2753489137" sldId="319"/>
        </pc:sldMkLst>
      </pc:sldChg>
    </pc:docChg>
  </pc:docChgLst>
  <pc:docChgLst>
    <pc:chgData name="Moe Tabanli" userId="S::mtabanli@middlesexcc.edu::d02b9af5-3a92-4b23-814e-3d5311dc22a5" providerId="AD" clId="Web-{290402B9-78D6-64A1-F02B-21F06C2A36B4}"/>
    <pc:docChg chg="modSld">
      <pc:chgData name="Moe Tabanli" userId="S::mtabanli@middlesexcc.edu::d02b9af5-3a92-4b23-814e-3d5311dc22a5" providerId="AD" clId="Web-{290402B9-78D6-64A1-F02B-21F06C2A36B4}" dt="2022-08-14T16:25:51.126" v="3"/>
      <pc:docMkLst>
        <pc:docMk/>
      </pc:docMkLst>
      <pc:sldChg chg="modSp">
        <pc:chgData name="Moe Tabanli" userId="S::mtabanli@middlesexcc.edu::d02b9af5-3a92-4b23-814e-3d5311dc22a5" providerId="AD" clId="Web-{290402B9-78D6-64A1-F02B-21F06C2A36B4}" dt="2022-08-14T16:25:51.126" v="3"/>
        <pc:sldMkLst>
          <pc:docMk/>
          <pc:sldMk cId="3914997540" sldId="268"/>
        </pc:sldMkLst>
        <pc:graphicFrameChg chg="mod modGraphic">
          <ac:chgData name="Moe Tabanli" userId="S::mtabanli@middlesexcc.edu::d02b9af5-3a92-4b23-814e-3d5311dc22a5" providerId="AD" clId="Web-{290402B9-78D6-64A1-F02B-21F06C2A36B4}" dt="2022-08-14T16:25:51.126" v="3"/>
          <ac:graphicFrameMkLst>
            <pc:docMk/>
            <pc:sldMk cId="3914997540" sldId="268"/>
            <ac:graphicFrameMk id="4" creationId="{F640CEE1-B1B3-4F63-A4EC-EEA2DCDFEB30}"/>
          </ac:graphicFrameMkLst>
        </pc:graphicFrameChg>
      </pc:sldChg>
    </pc:docChg>
  </pc:docChgLst>
  <pc:docChgLst>
    <pc:chgData name="Moe Tabanli" userId="S::mtabanli@middlesexcc.edu::d02b9af5-3a92-4b23-814e-3d5311dc22a5" providerId="AD" clId="Web-{B3FB74BD-0281-6E25-CE50-883803ACA6FF}"/>
    <pc:docChg chg="modSld">
      <pc:chgData name="Moe Tabanli" userId="S::mtabanli@middlesexcc.edu::d02b9af5-3a92-4b23-814e-3d5311dc22a5" providerId="AD" clId="Web-{B3FB74BD-0281-6E25-CE50-883803ACA6FF}" dt="2021-12-23T01:41:26.945" v="792" actId="20577"/>
      <pc:docMkLst>
        <pc:docMk/>
      </pc:docMkLst>
      <pc:sldChg chg="addSp modSp">
        <pc:chgData name="Moe Tabanli" userId="S::mtabanli@middlesexcc.edu::d02b9af5-3a92-4b23-814e-3d5311dc22a5" providerId="AD" clId="Web-{B3FB74BD-0281-6E25-CE50-883803ACA6FF}" dt="2021-12-23T01:39:39.395" v="741" actId="1076"/>
        <pc:sldMkLst>
          <pc:docMk/>
          <pc:sldMk cId="109857222" sldId="256"/>
        </pc:sldMkLst>
        <pc:spChg chg="mod">
          <ac:chgData name="Moe Tabanli" userId="S::mtabanli@middlesexcc.edu::d02b9af5-3a92-4b23-814e-3d5311dc22a5" providerId="AD" clId="Web-{B3FB74BD-0281-6E25-CE50-883803ACA6FF}" dt="2021-12-23T01:30:57.474" v="682" actId="20577"/>
          <ac:spMkLst>
            <pc:docMk/>
            <pc:sldMk cId="109857222" sldId="256"/>
            <ac:spMk id="2" creationId="{00000000-0000-0000-0000-000000000000}"/>
          </ac:spMkLst>
        </pc:spChg>
        <pc:picChg chg="add mod">
          <ac:chgData name="Moe Tabanli" userId="S::mtabanli@middlesexcc.edu::d02b9af5-3a92-4b23-814e-3d5311dc22a5" providerId="AD" clId="Web-{B3FB74BD-0281-6E25-CE50-883803ACA6FF}" dt="2021-12-23T01:39:39.395" v="741" actId="1076"/>
          <ac:picMkLst>
            <pc:docMk/>
            <pc:sldMk cId="109857222" sldId="256"/>
            <ac:picMk id="4" creationId="{55EB0D10-4C3D-44CD-9F5D-A7257E66F1C0}"/>
          </ac:picMkLst>
        </pc:picChg>
      </pc:sldChg>
      <pc:sldChg chg="modSp">
        <pc:chgData name="Moe Tabanli" userId="S::mtabanli@middlesexcc.edu::d02b9af5-3a92-4b23-814e-3d5311dc22a5" providerId="AD" clId="Web-{B3FB74BD-0281-6E25-CE50-883803ACA6FF}" dt="2021-12-23T01:17:32.669" v="660"/>
        <pc:sldMkLst>
          <pc:docMk/>
          <pc:sldMk cId="589131697" sldId="259"/>
        </pc:sldMkLst>
        <pc:graphicFrameChg chg="mod modGraphic">
          <ac:chgData name="Moe Tabanli" userId="S::mtabanli@middlesexcc.edu::d02b9af5-3a92-4b23-814e-3d5311dc22a5" providerId="AD" clId="Web-{B3FB74BD-0281-6E25-CE50-883803ACA6FF}" dt="2021-12-23T01:17:32.669" v="660"/>
          <ac:graphicFrameMkLst>
            <pc:docMk/>
            <pc:sldMk cId="589131697" sldId="259"/>
            <ac:graphicFrameMk id="4" creationId="{F640CEE1-B1B3-4F63-A4EC-EEA2DCDFEB30}"/>
          </ac:graphicFrameMkLst>
        </pc:graphicFrameChg>
      </pc:sldChg>
      <pc:sldChg chg="modSp">
        <pc:chgData name="Moe Tabanli" userId="S::mtabanli@middlesexcc.edu::d02b9af5-3a92-4b23-814e-3d5311dc22a5" providerId="AD" clId="Web-{B3FB74BD-0281-6E25-CE50-883803ACA6FF}" dt="2021-12-23T01:16:51.027" v="643"/>
        <pc:sldMkLst>
          <pc:docMk/>
          <pc:sldMk cId="3914997540" sldId="268"/>
        </pc:sldMkLst>
        <pc:graphicFrameChg chg="mod modGraphic">
          <ac:chgData name="Moe Tabanli" userId="S::mtabanli@middlesexcc.edu::d02b9af5-3a92-4b23-814e-3d5311dc22a5" providerId="AD" clId="Web-{B3FB74BD-0281-6E25-CE50-883803ACA6FF}" dt="2021-12-23T01:16:51.027" v="643"/>
          <ac:graphicFrameMkLst>
            <pc:docMk/>
            <pc:sldMk cId="3914997540" sldId="268"/>
            <ac:graphicFrameMk id="4" creationId="{F640CEE1-B1B3-4F63-A4EC-EEA2DCDFEB30}"/>
          </ac:graphicFrameMkLst>
        </pc:graphicFrameChg>
      </pc:sldChg>
      <pc:sldChg chg="modSp">
        <pc:chgData name="Moe Tabanli" userId="S::mtabanli@middlesexcc.edu::d02b9af5-3a92-4b23-814e-3d5311dc22a5" providerId="AD" clId="Web-{B3FB74BD-0281-6E25-CE50-883803ACA6FF}" dt="2021-12-23T01:41:26.945" v="792" actId="20577"/>
        <pc:sldMkLst>
          <pc:docMk/>
          <pc:sldMk cId="3403147535" sldId="315"/>
        </pc:sldMkLst>
        <pc:spChg chg="mod">
          <ac:chgData name="Moe Tabanli" userId="S::mtabanli@middlesexcc.edu::d02b9af5-3a92-4b23-814e-3d5311dc22a5" providerId="AD" clId="Web-{B3FB74BD-0281-6E25-CE50-883803ACA6FF}" dt="2021-12-23T01:41:26.945" v="792" actId="20577"/>
          <ac:spMkLst>
            <pc:docMk/>
            <pc:sldMk cId="3403147535" sldId="315"/>
            <ac:spMk id="3" creationId="{DFE69F89-3731-4E6F-BCF1-170AB71C5FAA}"/>
          </ac:spMkLst>
        </pc:spChg>
        <pc:spChg chg="mod">
          <ac:chgData name="Moe Tabanli" userId="S::mtabanli@middlesexcc.edu::d02b9af5-3a92-4b23-814e-3d5311dc22a5" providerId="AD" clId="Web-{B3FB74BD-0281-6E25-CE50-883803ACA6FF}" dt="2021-12-23T01:40:51.882" v="774" actId="20577"/>
          <ac:spMkLst>
            <pc:docMk/>
            <pc:sldMk cId="3403147535" sldId="315"/>
            <ac:spMk id="4" creationId="{CC87D87F-E2BD-4BD0-9B44-AA34522BD370}"/>
          </ac:spMkLst>
        </pc:spChg>
      </pc:sldChg>
      <pc:sldChg chg="modSp">
        <pc:chgData name="Moe Tabanli" userId="S::mtabanli@middlesexcc.edu::d02b9af5-3a92-4b23-814e-3d5311dc22a5" providerId="AD" clId="Web-{B3FB74BD-0281-6E25-CE50-883803ACA6FF}" dt="2021-12-23T01:18:16.623" v="672" actId="20577"/>
        <pc:sldMkLst>
          <pc:docMk/>
          <pc:sldMk cId="2686820600" sldId="317"/>
        </pc:sldMkLst>
        <pc:spChg chg="mod">
          <ac:chgData name="Moe Tabanli" userId="S::mtabanli@middlesexcc.edu::d02b9af5-3a92-4b23-814e-3d5311dc22a5" providerId="AD" clId="Web-{B3FB74BD-0281-6E25-CE50-883803ACA6FF}" dt="2021-12-23T01:18:16.623" v="672" actId="20577"/>
          <ac:spMkLst>
            <pc:docMk/>
            <pc:sldMk cId="2686820600" sldId="317"/>
            <ac:spMk id="9" creationId="{C62FF109-5679-4381-87D9-E17CBB351CDF}"/>
          </ac:spMkLst>
        </pc:spChg>
        <pc:spChg chg="mod">
          <ac:chgData name="Moe Tabanli" userId="S::mtabanli@middlesexcc.edu::d02b9af5-3a92-4b23-814e-3d5311dc22a5" providerId="AD" clId="Web-{B3FB74BD-0281-6E25-CE50-883803ACA6FF}" dt="2021-12-23T01:18:00.326" v="665" actId="20577"/>
          <ac:spMkLst>
            <pc:docMk/>
            <pc:sldMk cId="2686820600" sldId="317"/>
            <ac:spMk id="10" creationId="{722437EB-AF19-46C2-B124-4A36D8E60802}"/>
          </ac:spMkLst>
        </pc:spChg>
        <pc:spChg chg="mod">
          <ac:chgData name="Moe Tabanli" userId="S::mtabanli@middlesexcc.edu::d02b9af5-3a92-4b23-814e-3d5311dc22a5" providerId="AD" clId="Web-{B3FB74BD-0281-6E25-CE50-883803ACA6FF}" dt="2021-12-22T22:14:37.890" v="17" actId="1076"/>
          <ac:spMkLst>
            <pc:docMk/>
            <pc:sldMk cId="2686820600" sldId="317"/>
            <ac:spMk id="12" creationId="{48D2EFE2-C5F5-443C-9036-70ECE22B32DF}"/>
          </ac:spMkLst>
        </pc:spChg>
        <pc:picChg chg="mod">
          <ac:chgData name="Moe Tabanli" userId="S::mtabanli@middlesexcc.edu::d02b9af5-3a92-4b23-814e-3d5311dc22a5" providerId="AD" clId="Web-{B3FB74BD-0281-6E25-CE50-883803ACA6FF}" dt="2021-12-22T22:14:02.576" v="3" actId="1076"/>
          <ac:picMkLst>
            <pc:docMk/>
            <pc:sldMk cId="2686820600" sldId="317"/>
            <ac:picMk id="3" creationId="{0E6BB290-96C0-45A2-9F28-083122404061}"/>
          </ac:picMkLst>
        </pc:picChg>
        <pc:picChg chg="mod">
          <ac:chgData name="Moe Tabanli" userId="S::mtabanli@middlesexcc.edu::d02b9af5-3a92-4b23-814e-3d5311dc22a5" providerId="AD" clId="Web-{B3FB74BD-0281-6E25-CE50-883803ACA6FF}" dt="2021-12-22T22:14:02.592" v="4" actId="1076"/>
          <ac:picMkLst>
            <pc:docMk/>
            <pc:sldMk cId="2686820600" sldId="317"/>
            <ac:picMk id="6" creationId="{2E364D4C-AAE6-437A-9C39-880451AB6423}"/>
          </ac:picMkLst>
        </pc:picChg>
        <pc:picChg chg="mod">
          <ac:chgData name="Moe Tabanli" userId="S::mtabanli@middlesexcc.edu::d02b9af5-3a92-4b23-814e-3d5311dc22a5" providerId="AD" clId="Web-{B3FB74BD-0281-6E25-CE50-883803ACA6FF}" dt="2021-12-22T22:14:22.467" v="15" actId="1076"/>
          <ac:picMkLst>
            <pc:docMk/>
            <pc:sldMk cId="2686820600" sldId="317"/>
            <ac:picMk id="7" creationId="{6638A904-5AEC-4B08-9A34-D0EA23D1AF66}"/>
          </ac:picMkLst>
        </pc:picChg>
        <pc:picChg chg="mod">
          <ac:chgData name="Moe Tabanli" userId="S::mtabanli@middlesexcc.edu::d02b9af5-3a92-4b23-814e-3d5311dc22a5" providerId="AD" clId="Web-{B3FB74BD-0281-6E25-CE50-883803ACA6FF}" dt="2021-12-22T22:14:23.717" v="16" actId="1076"/>
          <ac:picMkLst>
            <pc:docMk/>
            <pc:sldMk cId="2686820600" sldId="317"/>
            <ac:picMk id="8" creationId="{861EF2E2-C7E6-4897-9F45-C8B45E2F0E96}"/>
          </ac:picMkLst>
        </pc:picChg>
      </pc:sldChg>
      <pc:sldChg chg="addSp modSp">
        <pc:chgData name="Moe Tabanli" userId="S::mtabanli@middlesexcc.edu::d02b9af5-3a92-4b23-814e-3d5311dc22a5" providerId="AD" clId="Web-{B3FB74BD-0281-6E25-CE50-883803ACA6FF}" dt="2021-12-23T01:36:32.859" v="736" actId="20577"/>
        <pc:sldMkLst>
          <pc:docMk/>
          <pc:sldMk cId="1304658997" sldId="321"/>
        </pc:sldMkLst>
        <pc:spChg chg="mod">
          <ac:chgData name="Moe Tabanli" userId="S::mtabanli@middlesexcc.edu::d02b9af5-3a92-4b23-814e-3d5311dc22a5" providerId="AD" clId="Web-{B3FB74BD-0281-6E25-CE50-883803ACA6FF}" dt="2021-12-23T01:36:32.859" v="736" actId="20577"/>
          <ac:spMkLst>
            <pc:docMk/>
            <pc:sldMk cId="1304658997" sldId="321"/>
            <ac:spMk id="3" creationId="{BD5AE69B-8DDC-462D-A6E9-0EA35FCD9FF0}"/>
          </ac:spMkLst>
        </pc:spChg>
        <pc:graphicFrameChg chg="add mod modGraphic">
          <ac:chgData name="Moe Tabanli" userId="S::mtabanli@middlesexcc.edu::d02b9af5-3a92-4b23-814e-3d5311dc22a5" providerId="AD" clId="Web-{B3FB74BD-0281-6E25-CE50-883803ACA6FF}" dt="2021-12-23T01:11:12.248" v="225"/>
          <ac:graphicFrameMkLst>
            <pc:docMk/>
            <pc:sldMk cId="1304658997" sldId="321"/>
            <ac:graphicFrameMk id="4" creationId="{549C5943-CF4C-417B-9379-D97415B6BDF7}"/>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8/14/2022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37371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62288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44308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79808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9823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8/14/2022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45894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8/14/2022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51330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8/14/2022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55160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34495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92633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91485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037406728"/>
      </p:ext>
    </p:extLst>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phet.colorado.edu/sims/html/gravity-force-lab/latest/gravity-force-lab_en.html"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phet.colorado.edu/en/simulation/gravity-and-orbits"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phet.colorado.edu/" TargetMode="External"/><Relationship Id="rId2" Type="http://schemas.openxmlformats.org/officeDocument/2006/relationships/hyperlink" Target="https://stock.adobe.com/contributor/205133094/klyaksun?load_type=author&amp;prev_url=detail"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75A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475A2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73224" y="4277356"/>
            <a:ext cx="11035618" cy="1578905"/>
          </a:xfrm>
        </p:spPr>
        <p:txBody>
          <a:bodyPr>
            <a:normAutofit fontScale="90000"/>
          </a:bodyPr>
          <a:lstStyle/>
          <a:p>
            <a:r>
              <a:rPr lang="en-US" sz="5800" u="sng" dirty="0">
                <a:ea typeface="+mj-lt"/>
                <a:cs typeface="+mj-lt"/>
              </a:rPr>
              <a:t>ROTATIONAL KINEMATICS, CENTRIPETAL FORCE AND GRAVITATION</a:t>
            </a:r>
            <a:endParaRPr lang="en-US" dirty="0"/>
          </a:p>
        </p:txBody>
      </p:sp>
      <p:sp>
        <p:nvSpPr>
          <p:cNvPr id="3" name="Subtitle 2"/>
          <p:cNvSpPr>
            <a:spLocks noGrp="1"/>
          </p:cNvSpPr>
          <p:nvPr>
            <p:ph type="subTitle" idx="1"/>
          </p:nvPr>
        </p:nvSpPr>
        <p:spPr>
          <a:xfrm>
            <a:off x="1709530" y="5799489"/>
            <a:ext cx="8767860" cy="440822"/>
          </a:xfrm>
        </p:spPr>
        <p:txBody>
          <a:bodyPr vert="horz" lIns="91440" tIns="45720" rIns="91440" bIns="45720" rtlCol="0" anchor="t">
            <a:normAutofit/>
          </a:bodyPr>
          <a:lstStyle/>
          <a:p>
            <a:r>
              <a:rPr lang="en-US" sz="2000" dirty="0">
                <a:solidFill>
                  <a:srgbClr val="475A2F"/>
                </a:solidFill>
                <a:cs typeface="Calibri"/>
              </a:rPr>
              <a:t>NJ-OER TOPIC-6</a:t>
            </a:r>
          </a:p>
        </p:txBody>
      </p:sp>
      <p:pic>
        <p:nvPicPr>
          <p:cNvPr id="4" name="Picture 4" descr="A graphic showing the solar system.">
            <a:extLst>
              <a:ext uri="{FF2B5EF4-FFF2-40B4-BE49-F238E27FC236}">
                <a16:creationId xmlns:a16="http://schemas.microsoft.com/office/drawing/2014/main" id="{55EB0D10-4C3D-44CD-9F5D-A7257E66F1C0}"/>
              </a:ext>
            </a:extLst>
          </p:cNvPr>
          <p:cNvPicPr>
            <a:picLocks noChangeAspect="1"/>
          </p:cNvPicPr>
          <p:nvPr/>
        </p:nvPicPr>
        <p:blipFill>
          <a:blip r:embed="rId2"/>
          <a:stretch>
            <a:fillRect/>
          </a:stretch>
        </p:blipFill>
        <p:spPr>
          <a:xfrm>
            <a:off x="840059" y="725119"/>
            <a:ext cx="10511882" cy="3409836"/>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94B1E-65C8-4B9D-B013-ED8FCB83F76F}"/>
              </a:ext>
            </a:extLst>
          </p:cNvPr>
          <p:cNvSpPr>
            <a:spLocks noGrp="1"/>
          </p:cNvSpPr>
          <p:nvPr>
            <p:ph type="title"/>
          </p:nvPr>
        </p:nvSpPr>
        <p:spPr/>
        <p:txBody>
          <a:bodyPr/>
          <a:lstStyle/>
          <a:p>
            <a:r>
              <a:rPr lang="en-US" dirty="0">
                <a:cs typeface="Calibri Light"/>
              </a:rPr>
              <a:t>CENTRIPETAL FORCE PROBLEMS</a:t>
            </a:r>
            <a:br>
              <a:rPr lang="en-US" dirty="0">
                <a:cs typeface="Calibri Light"/>
              </a:rPr>
            </a:br>
            <a:r>
              <a:rPr lang="en-US" dirty="0">
                <a:cs typeface="Calibri Light"/>
              </a:rPr>
              <a:t>FIND THE MISSING FORCE</a:t>
            </a:r>
            <a:endParaRPr lang="en-US" dirty="0"/>
          </a:p>
        </p:txBody>
      </p:sp>
      <p:sp>
        <p:nvSpPr>
          <p:cNvPr id="6" name="TextBox 5">
            <a:extLst>
              <a:ext uri="{FF2B5EF4-FFF2-40B4-BE49-F238E27FC236}">
                <a16:creationId xmlns:a16="http://schemas.microsoft.com/office/drawing/2014/main" id="{4C59A4D0-27E3-4D64-BD8E-C1D5D2F978B7}"/>
              </a:ext>
            </a:extLst>
          </p:cNvPr>
          <p:cNvSpPr txBox="1"/>
          <p:nvPr/>
        </p:nvSpPr>
        <p:spPr>
          <a:xfrm>
            <a:off x="1072377" y="1862254"/>
            <a:ext cx="8848490"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ac=</a:t>
            </a:r>
            <a:r>
              <a:rPr lang="en-US" dirty="0">
                <a:ea typeface="+mn-lt"/>
                <a:cs typeface="+mn-lt"/>
              </a:rPr>
              <a:t>v</a:t>
            </a:r>
            <a:r>
              <a:rPr lang="en-US" baseline="30000" dirty="0">
                <a:ea typeface="+mn-lt"/>
                <a:cs typeface="+mn-lt"/>
              </a:rPr>
              <a:t>2</a:t>
            </a:r>
            <a:r>
              <a:rPr lang="en-US" dirty="0">
                <a:ea typeface="+mn-lt"/>
                <a:cs typeface="+mn-lt"/>
              </a:rPr>
              <a:t>/r  Apply Newton's second law</a:t>
            </a:r>
            <a:endParaRPr lang="en-US" dirty="0"/>
          </a:p>
          <a:p>
            <a:endParaRPr lang="en-US" dirty="0"/>
          </a:p>
          <a:p>
            <a:r>
              <a:rPr lang="en-US" dirty="0"/>
              <a:t>Fc = m v</a:t>
            </a:r>
            <a:r>
              <a:rPr lang="en-US" baseline="30000" dirty="0"/>
              <a:t>2</a:t>
            </a:r>
            <a:r>
              <a:rPr lang="en-US" dirty="0"/>
              <a:t>/r</a:t>
            </a:r>
            <a:endParaRPr lang="en-US"/>
          </a:p>
          <a:p>
            <a:endParaRPr lang="en-US" dirty="0">
              <a:cs typeface="Calibri"/>
            </a:endParaRPr>
          </a:p>
          <a:p>
            <a:r>
              <a:rPr lang="en-US" dirty="0">
                <a:cs typeface="Calibri"/>
              </a:rPr>
              <a:t>Force equation could be misleading</a:t>
            </a:r>
          </a:p>
          <a:p>
            <a:endParaRPr lang="en-US" dirty="0">
              <a:cs typeface="Calibri"/>
            </a:endParaRPr>
          </a:p>
          <a:p>
            <a:r>
              <a:rPr lang="en-US" dirty="0">
                <a:cs typeface="Calibri"/>
              </a:rPr>
              <a:t>For complex problems, you will not get Fc from Fc = m v</a:t>
            </a:r>
            <a:r>
              <a:rPr lang="en-US" baseline="30000" dirty="0">
                <a:cs typeface="Calibri"/>
              </a:rPr>
              <a:t>2</a:t>
            </a:r>
            <a:r>
              <a:rPr lang="en-US" dirty="0">
                <a:cs typeface="Calibri"/>
              </a:rPr>
              <a:t>/r</a:t>
            </a:r>
          </a:p>
          <a:p>
            <a:r>
              <a:rPr lang="en-US" dirty="0">
                <a:cs typeface="Calibri"/>
              </a:rPr>
              <a:t>You should get Fc from the free body diagram</a:t>
            </a:r>
          </a:p>
          <a:p>
            <a:endParaRPr lang="en-US" dirty="0">
              <a:cs typeface="Calibri"/>
            </a:endParaRPr>
          </a:p>
          <a:p>
            <a:r>
              <a:rPr lang="en-US" dirty="0">
                <a:cs typeface="Calibri"/>
              </a:rPr>
              <a:t>RULES</a:t>
            </a:r>
          </a:p>
          <a:p>
            <a:r>
              <a:rPr lang="en-US" dirty="0">
                <a:cs typeface="Calibri"/>
              </a:rPr>
              <a:t>1) Forces towards the center are positive</a:t>
            </a:r>
          </a:p>
          <a:p>
            <a:r>
              <a:rPr lang="en-US" dirty="0">
                <a:cs typeface="Calibri"/>
              </a:rPr>
              <a:t>2) Forces away from the center such as radially outward forces are negative</a:t>
            </a:r>
          </a:p>
          <a:p>
            <a:r>
              <a:rPr lang="en-US" dirty="0">
                <a:cs typeface="Calibri"/>
              </a:rPr>
              <a:t>3) Tangential forces which are perpendicular to the radial direction makes no contribution</a:t>
            </a:r>
          </a:p>
          <a:p>
            <a:r>
              <a:rPr lang="en-US" dirty="0">
                <a:cs typeface="Calibri"/>
              </a:rPr>
              <a:t>4) For diagonal forces, take the component towards the center</a:t>
            </a:r>
          </a:p>
        </p:txBody>
      </p:sp>
      <p:pic>
        <p:nvPicPr>
          <p:cNvPr id="7" name="Picture 7" descr="Centripetal acceleration is a result in change in velocity vector. Even if the object moves with constant speed, change in direction results in acceleration. ">
            <a:extLst>
              <a:ext uri="{FF2B5EF4-FFF2-40B4-BE49-F238E27FC236}">
                <a16:creationId xmlns:a16="http://schemas.microsoft.com/office/drawing/2014/main" id="{2A990CCB-F351-4B35-BF8F-378727738BB8}"/>
              </a:ext>
            </a:extLst>
          </p:cNvPr>
          <p:cNvPicPr>
            <a:picLocks noChangeAspect="1"/>
          </p:cNvPicPr>
          <p:nvPr/>
        </p:nvPicPr>
        <p:blipFill>
          <a:blip r:embed="rId2"/>
          <a:stretch>
            <a:fillRect/>
          </a:stretch>
        </p:blipFill>
        <p:spPr>
          <a:xfrm>
            <a:off x="7846741" y="1546302"/>
            <a:ext cx="2743200" cy="2743200"/>
          </a:xfrm>
          <a:prstGeom prst="rect">
            <a:avLst/>
          </a:prstGeom>
        </p:spPr>
      </p:pic>
    </p:spTree>
    <p:extLst>
      <p:ext uri="{BB962C8B-B14F-4D97-AF65-F5344CB8AC3E}">
        <p14:creationId xmlns:p14="http://schemas.microsoft.com/office/powerpoint/2010/main" val="3449994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E21A3-FF5F-457B-B777-8C792651BECA}"/>
              </a:ext>
            </a:extLst>
          </p:cNvPr>
          <p:cNvSpPr>
            <a:spLocks noGrp="1"/>
          </p:cNvSpPr>
          <p:nvPr>
            <p:ph type="title"/>
          </p:nvPr>
        </p:nvSpPr>
        <p:spPr/>
        <p:txBody>
          <a:bodyPr/>
          <a:lstStyle/>
          <a:p>
            <a:r>
              <a:rPr lang="en-US" dirty="0">
                <a:cs typeface="Calibri Light"/>
              </a:rPr>
              <a:t>CENTRIPETAL FORCE </a:t>
            </a:r>
            <a:endParaRPr lang="en-US" dirty="0"/>
          </a:p>
        </p:txBody>
      </p:sp>
      <p:pic>
        <p:nvPicPr>
          <p:cNvPr id="3" name="Picture 3">
            <a:extLst>
              <a:ext uri="{FF2B5EF4-FFF2-40B4-BE49-F238E27FC236}">
                <a16:creationId xmlns:a16="http://schemas.microsoft.com/office/drawing/2014/main" id="{0E6BB290-96C0-45A2-9F28-083122404061}"/>
              </a:ext>
            </a:extLst>
          </p:cNvPr>
          <p:cNvPicPr>
            <a:picLocks noChangeAspect="1"/>
          </p:cNvPicPr>
          <p:nvPr/>
        </p:nvPicPr>
        <p:blipFill>
          <a:blip r:embed="rId2"/>
          <a:stretch>
            <a:fillRect/>
          </a:stretch>
        </p:blipFill>
        <p:spPr>
          <a:xfrm>
            <a:off x="8473427" y="4432892"/>
            <a:ext cx="1790700" cy="1371600"/>
          </a:xfrm>
          <a:prstGeom prst="rect">
            <a:avLst/>
          </a:prstGeom>
        </p:spPr>
      </p:pic>
      <p:pic>
        <p:nvPicPr>
          <p:cNvPr id="4" name="Picture 4" descr="A graphic showing centripetal force. ">
            <a:extLst>
              <a:ext uri="{FF2B5EF4-FFF2-40B4-BE49-F238E27FC236}">
                <a16:creationId xmlns:a16="http://schemas.microsoft.com/office/drawing/2014/main" id="{2791EC08-699E-4782-8F66-E22F1B60142A}"/>
              </a:ext>
            </a:extLst>
          </p:cNvPr>
          <p:cNvPicPr>
            <a:picLocks noChangeAspect="1"/>
          </p:cNvPicPr>
          <p:nvPr/>
        </p:nvPicPr>
        <p:blipFill>
          <a:blip r:embed="rId3"/>
          <a:stretch>
            <a:fillRect/>
          </a:stretch>
        </p:blipFill>
        <p:spPr>
          <a:xfrm>
            <a:off x="3621939" y="1419806"/>
            <a:ext cx="3609975" cy="2066925"/>
          </a:xfrm>
          <a:prstGeom prst="rect">
            <a:avLst/>
          </a:prstGeom>
        </p:spPr>
      </p:pic>
      <p:pic>
        <p:nvPicPr>
          <p:cNvPr id="6" name="Picture 6" descr="A graphic of a car showing centripetal force. ">
            <a:extLst>
              <a:ext uri="{FF2B5EF4-FFF2-40B4-BE49-F238E27FC236}">
                <a16:creationId xmlns:a16="http://schemas.microsoft.com/office/drawing/2014/main" id="{2E364D4C-AAE6-437A-9C39-880451AB6423}"/>
              </a:ext>
            </a:extLst>
          </p:cNvPr>
          <p:cNvPicPr>
            <a:picLocks noChangeAspect="1"/>
          </p:cNvPicPr>
          <p:nvPr/>
        </p:nvPicPr>
        <p:blipFill>
          <a:blip r:embed="rId4"/>
          <a:stretch>
            <a:fillRect/>
          </a:stretch>
        </p:blipFill>
        <p:spPr>
          <a:xfrm>
            <a:off x="8004718" y="1645900"/>
            <a:ext cx="2743200" cy="2088490"/>
          </a:xfrm>
          <a:prstGeom prst="rect">
            <a:avLst/>
          </a:prstGeom>
        </p:spPr>
      </p:pic>
      <p:pic>
        <p:nvPicPr>
          <p:cNvPr id="7" name="Picture 7" descr="A graphic showing centripetal force. ">
            <a:extLst>
              <a:ext uri="{FF2B5EF4-FFF2-40B4-BE49-F238E27FC236}">
                <a16:creationId xmlns:a16="http://schemas.microsoft.com/office/drawing/2014/main" id="{6638A904-5AEC-4B08-9A34-D0EA23D1AF66}"/>
              </a:ext>
            </a:extLst>
          </p:cNvPr>
          <p:cNvPicPr>
            <a:picLocks noChangeAspect="1"/>
          </p:cNvPicPr>
          <p:nvPr/>
        </p:nvPicPr>
        <p:blipFill>
          <a:blip r:embed="rId5"/>
          <a:stretch>
            <a:fillRect/>
          </a:stretch>
        </p:blipFill>
        <p:spPr>
          <a:xfrm>
            <a:off x="650158" y="1632498"/>
            <a:ext cx="1884442" cy="4142678"/>
          </a:xfrm>
          <a:prstGeom prst="rect">
            <a:avLst/>
          </a:prstGeom>
        </p:spPr>
      </p:pic>
      <p:pic>
        <p:nvPicPr>
          <p:cNvPr id="8" name="Picture 8" descr="Diagram&#10;&#10;Description automatically generated">
            <a:extLst>
              <a:ext uri="{FF2B5EF4-FFF2-40B4-BE49-F238E27FC236}">
                <a16:creationId xmlns:a16="http://schemas.microsoft.com/office/drawing/2014/main" id="{861EF2E2-C7E6-4897-9F45-C8B45E2F0E96}"/>
              </a:ext>
            </a:extLst>
          </p:cNvPr>
          <p:cNvPicPr>
            <a:picLocks noChangeAspect="1"/>
          </p:cNvPicPr>
          <p:nvPr/>
        </p:nvPicPr>
        <p:blipFill>
          <a:blip r:embed="rId6"/>
          <a:stretch>
            <a:fillRect/>
          </a:stretch>
        </p:blipFill>
        <p:spPr>
          <a:xfrm>
            <a:off x="475891" y="3487863"/>
            <a:ext cx="2743200" cy="2593633"/>
          </a:xfrm>
          <a:prstGeom prst="rect">
            <a:avLst/>
          </a:prstGeom>
        </p:spPr>
      </p:pic>
      <p:sp>
        <p:nvSpPr>
          <p:cNvPr id="9" name="TextBox 8">
            <a:extLst>
              <a:ext uri="{FF2B5EF4-FFF2-40B4-BE49-F238E27FC236}">
                <a16:creationId xmlns:a16="http://schemas.microsoft.com/office/drawing/2014/main" id="{C62FF109-5679-4381-87D9-E17CBB351CDF}"/>
              </a:ext>
            </a:extLst>
          </p:cNvPr>
          <p:cNvSpPr txBox="1"/>
          <p:nvPr/>
        </p:nvSpPr>
        <p:spPr>
          <a:xfrm>
            <a:off x="7643004" y="636495"/>
            <a:ext cx="446848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Banked curve, conical pendulum has diagonal forces. Use central component</a:t>
            </a:r>
          </a:p>
        </p:txBody>
      </p:sp>
      <p:sp>
        <p:nvSpPr>
          <p:cNvPr id="10" name="TextBox 9">
            <a:extLst>
              <a:ext uri="{FF2B5EF4-FFF2-40B4-BE49-F238E27FC236}">
                <a16:creationId xmlns:a16="http://schemas.microsoft.com/office/drawing/2014/main" id="{722437EB-AF19-46C2-B124-4A36D8E60802}"/>
              </a:ext>
            </a:extLst>
          </p:cNvPr>
          <p:cNvSpPr txBox="1"/>
          <p:nvPr/>
        </p:nvSpPr>
        <p:spPr>
          <a:xfrm>
            <a:off x="3594178" y="3705690"/>
            <a:ext cx="393266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Roller coaster or sliding mass problem.</a:t>
            </a:r>
          </a:p>
          <a:p>
            <a:r>
              <a:rPr lang="en-US" dirty="0">
                <a:cs typeface="Calibri"/>
              </a:rPr>
              <a:t>Normal force depends on the position on the circular track. Object must be released from 4R to complete the cycle.</a:t>
            </a:r>
          </a:p>
        </p:txBody>
      </p:sp>
      <p:sp>
        <p:nvSpPr>
          <p:cNvPr id="11" name="TextBox 10">
            <a:extLst>
              <a:ext uri="{FF2B5EF4-FFF2-40B4-BE49-F238E27FC236}">
                <a16:creationId xmlns:a16="http://schemas.microsoft.com/office/drawing/2014/main" id="{3D2207EB-0E0E-4E0E-B3CE-B638E089669C}"/>
              </a:ext>
            </a:extLst>
          </p:cNvPr>
          <p:cNvSpPr txBox="1"/>
          <p:nvPr/>
        </p:nvSpPr>
        <p:spPr>
          <a:xfrm>
            <a:off x="8309052" y="5818614"/>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Conical Pendulum</a:t>
            </a:r>
          </a:p>
          <a:p>
            <a:r>
              <a:rPr lang="en-US" dirty="0">
                <a:cs typeface="Calibri"/>
              </a:rPr>
              <a:t>Fc=T </a:t>
            </a:r>
            <a:r>
              <a:rPr lang="en-US" dirty="0" err="1">
                <a:cs typeface="Calibri"/>
              </a:rPr>
              <a:t>sin</a:t>
            </a:r>
            <a:r>
              <a:rPr lang="en-US" dirty="0" err="1">
                <a:ea typeface="+mn-lt"/>
                <a:cs typeface="+mn-lt"/>
              </a:rPr>
              <a:t>θ</a:t>
            </a:r>
            <a:endParaRPr lang="en-US">
              <a:ea typeface="+mn-lt"/>
              <a:cs typeface="+mn-lt"/>
            </a:endParaRPr>
          </a:p>
        </p:txBody>
      </p:sp>
      <p:sp>
        <p:nvSpPr>
          <p:cNvPr id="12" name="TextBox 11">
            <a:extLst>
              <a:ext uri="{FF2B5EF4-FFF2-40B4-BE49-F238E27FC236}">
                <a16:creationId xmlns:a16="http://schemas.microsoft.com/office/drawing/2014/main" id="{48D2EFE2-C5F5-443C-9036-70ECE22B32DF}"/>
              </a:ext>
            </a:extLst>
          </p:cNvPr>
          <p:cNvSpPr txBox="1"/>
          <p:nvPr/>
        </p:nvSpPr>
        <p:spPr>
          <a:xfrm>
            <a:off x="3362869" y="5682181"/>
            <a:ext cx="237149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 car taking a curve</a:t>
            </a:r>
          </a:p>
          <a:p>
            <a:r>
              <a:rPr lang="en-US" dirty="0">
                <a:cs typeface="Calibri"/>
              </a:rPr>
              <a:t>Fc= friction</a:t>
            </a:r>
          </a:p>
        </p:txBody>
      </p:sp>
    </p:spTree>
    <p:extLst>
      <p:ext uri="{BB962C8B-B14F-4D97-AF65-F5344CB8AC3E}">
        <p14:creationId xmlns:p14="http://schemas.microsoft.com/office/powerpoint/2010/main" val="2686820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A99A5-F15F-4363-B8A1-3938BB50913E}"/>
              </a:ext>
            </a:extLst>
          </p:cNvPr>
          <p:cNvSpPr>
            <a:spLocks noGrp="1"/>
          </p:cNvSpPr>
          <p:nvPr>
            <p:ph type="title"/>
          </p:nvPr>
        </p:nvSpPr>
        <p:spPr/>
        <p:txBody>
          <a:bodyPr/>
          <a:lstStyle/>
          <a:p>
            <a:r>
              <a:rPr lang="en-US" dirty="0">
                <a:cs typeface="Calibri Light"/>
              </a:rPr>
              <a:t>CLASSWORK CENTRIPETAL FORCE</a:t>
            </a:r>
            <a:endParaRPr lang="en-US" dirty="0"/>
          </a:p>
        </p:txBody>
      </p:sp>
      <p:sp>
        <p:nvSpPr>
          <p:cNvPr id="3" name="TextBox 2">
            <a:extLst>
              <a:ext uri="{FF2B5EF4-FFF2-40B4-BE49-F238E27FC236}">
                <a16:creationId xmlns:a16="http://schemas.microsoft.com/office/drawing/2014/main" id="{6EA6C588-4987-4DF2-AE39-AFF8941F3901}"/>
              </a:ext>
            </a:extLst>
          </p:cNvPr>
          <p:cNvSpPr txBox="1"/>
          <p:nvPr/>
        </p:nvSpPr>
        <p:spPr>
          <a:xfrm>
            <a:off x="775010" y="1202474"/>
            <a:ext cx="10930053"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Q1) A 80 kg passengers in a roller coaster car is moving in a circular loop of radius 10 m, which makes its passengers go upside down at the top. </a:t>
            </a:r>
            <a:endParaRPr lang="en-US"/>
          </a:p>
          <a:p>
            <a:r>
              <a:rPr lang="en-US" dirty="0">
                <a:ea typeface="+mn-lt"/>
                <a:cs typeface="+mn-lt"/>
              </a:rPr>
              <a:t>a) What is the normal force exerted by the tracks if its velocity is 12 m/s at the top?</a:t>
            </a:r>
          </a:p>
          <a:p>
            <a:r>
              <a:rPr lang="en-US" dirty="0">
                <a:ea typeface="+mn-lt"/>
                <a:cs typeface="+mn-lt"/>
              </a:rPr>
              <a:t>b) What is the normal force exerted by the tracks if its velocity is 18 m/s at the bottom?</a:t>
            </a:r>
          </a:p>
          <a:p>
            <a:endParaRPr lang="en-US" dirty="0">
              <a:ea typeface="+mn-lt"/>
              <a:cs typeface="+mn-lt"/>
            </a:endParaRPr>
          </a:p>
          <a:p>
            <a:r>
              <a:rPr lang="en-US" dirty="0">
                <a:ea typeface="+mn-lt"/>
                <a:cs typeface="+mn-lt"/>
              </a:rPr>
              <a:t>Q2) A conical pendulum consists of a mass of 0.5 kg attached at one end of a string of length 1.0 m. The other end is fixed. As the mass moves in a circular path of radius 0.8 m, the string traces out the surface of a cone. What is the Tension on the string? What is the velocity? (Find the angle or sin(theta), cos(theta) first)</a:t>
            </a:r>
          </a:p>
          <a:p>
            <a:endParaRPr lang="en-US" dirty="0">
              <a:ea typeface="+mn-lt"/>
              <a:cs typeface="+mn-lt"/>
            </a:endParaRPr>
          </a:p>
          <a:p>
            <a:r>
              <a:rPr lang="en-US" dirty="0">
                <a:ea typeface="+mn-lt"/>
                <a:cs typeface="+mn-lt"/>
              </a:rPr>
              <a:t>Q3) A 70 kg jet pilot is in a circular dive with the speed of 200 m/s moving in a radius of 4000 meters. What is the normal force that the seat is exerting on a pilot at the bottom of the circular dive?</a:t>
            </a:r>
          </a:p>
          <a:p>
            <a:endParaRPr lang="en-US" dirty="0">
              <a:ea typeface="+mn-lt"/>
              <a:cs typeface="+mn-lt"/>
            </a:endParaRPr>
          </a:p>
          <a:p>
            <a:r>
              <a:rPr lang="en-US" dirty="0">
                <a:ea typeface="+mn-lt"/>
                <a:cs typeface="+mn-lt"/>
              </a:rPr>
              <a:t>Q4)A 0.60-kg rock is swung in a circular path and in a vertical plane on a 0.50-m-length string. At the top of the path, its speed is 4 m/s. What is the tension in the string at that point? </a:t>
            </a:r>
          </a:p>
          <a:p>
            <a:endParaRPr lang="en-US" dirty="0">
              <a:ea typeface="+mn-lt"/>
              <a:cs typeface="+mn-lt"/>
            </a:endParaRPr>
          </a:p>
          <a:p>
            <a:r>
              <a:rPr lang="en-US" dirty="0">
                <a:ea typeface="+mn-lt"/>
                <a:cs typeface="+mn-lt"/>
              </a:rPr>
              <a:t>Q5) A 0.50-kg toy is rotated in a circular path of radius 1.5 meters on a horizontal table. What is the friction force when it has an angular speed of 2.0 rad/s? What is the minimum coefficient of friction so that it doesn't slide.</a:t>
            </a:r>
          </a:p>
          <a:p>
            <a:pPr algn="l"/>
            <a:endParaRPr lang="en-US" dirty="0">
              <a:cs typeface="Calibri"/>
            </a:endParaRPr>
          </a:p>
        </p:txBody>
      </p:sp>
    </p:spTree>
    <p:extLst>
      <p:ext uri="{BB962C8B-B14F-4D97-AF65-F5344CB8AC3E}">
        <p14:creationId xmlns:p14="http://schemas.microsoft.com/office/powerpoint/2010/main" val="4079125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A07F1-89DD-4137-A6D4-98684EF13492}"/>
              </a:ext>
            </a:extLst>
          </p:cNvPr>
          <p:cNvSpPr>
            <a:spLocks noGrp="1"/>
          </p:cNvSpPr>
          <p:nvPr>
            <p:ph type="title"/>
          </p:nvPr>
        </p:nvSpPr>
        <p:spPr/>
        <p:txBody>
          <a:bodyPr/>
          <a:lstStyle/>
          <a:p>
            <a:r>
              <a:rPr lang="en-US" dirty="0">
                <a:cs typeface="Calibri Light"/>
              </a:rPr>
              <a:t>CLASSWORK GRAVITATION</a:t>
            </a:r>
          </a:p>
        </p:txBody>
      </p:sp>
      <p:sp>
        <p:nvSpPr>
          <p:cNvPr id="3" name="TextBox 2">
            <a:extLst>
              <a:ext uri="{FF2B5EF4-FFF2-40B4-BE49-F238E27FC236}">
                <a16:creationId xmlns:a16="http://schemas.microsoft.com/office/drawing/2014/main" id="{7F67FE89-74E4-4036-BDF2-1F087A891177}"/>
              </a:ext>
            </a:extLst>
          </p:cNvPr>
          <p:cNvSpPr txBox="1"/>
          <p:nvPr/>
        </p:nvSpPr>
        <p:spPr>
          <a:xfrm>
            <a:off x="235227" y="1510749"/>
            <a:ext cx="1162215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1) Gravitational constant on the moon is 1/6 of the Earth’s gravity. Earth is 12 times more massive than moon. What is the ratio of radius of the moon to the radius of Earth? What is the escape velocity from the Moon.</a:t>
            </a:r>
            <a:endParaRPr lang="en-US" dirty="0"/>
          </a:p>
          <a:p>
            <a:endParaRPr lang="en-US" dirty="0">
              <a:ea typeface="+mn-lt"/>
              <a:cs typeface="+mn-lt"/>
            </a:endParaRPr>
          </a:p>
          <a:p>
            <a:r>
              <a:rPr lang="en-US" dirty="0">
                <a:ea typeface="+mn-lt"/>
                <a:cs typeface="+mn-lt"/>
              </a:rPr>
              <a:t>2) A satellite moves in a circular orbit around earth at a speed of 5000 m / s </a:t>
            </a:r>
          </a:p>
          <a:p>
            <a:r>
              <a:rPr lang="en-US" dirty="0">
                <a:ea typeface="+mn-lt"/>
                <a:cs typeface="+mn-lt"/>
              </a:rPr>
              <a:t>(a)Determine the distance of the satellite from the center of the Earth</a:t>
            </a:r>
          </a:p>
          <a:p>
            <a:r>
              <a:rPr lang="en-US" dirty="0">
                <a:ea typeface="+mn-lt"/>
                <a:cs typeface="+mn-lt"/>
              </a:rPr>
              <a:t>(b)Determine the period of the satellites orbit.</a:t>
            </a:r>
          </a:p>
          <a:p>
            <a:r>
              <a:rPr lang="en-US" dirty="0">
                <a:ea typeface="+mn-lt"/>
                <a:cs typeface="+mn-lt"/>
              </a:rPr>
              <a:t>(c) If the mass of the satellite is doubled, will the orbital speed increase, decrease of stay the same.</a:t>
            </a:r>
            <a:endParaRPr lang="en-US" dirty="0">
              <a:cs typeface="Calibri"/>
            </a:endParaRPr>
          </a:p>
          <a:p>
            <a:endParaRPr lang="en-US" dirty="0">
              <a:ea typeface="+mn-lt"/>
              <a:cs typeface="+mn-lt"/>
            </a:endParaRPr>
          </a:p>
          <a:p>
            <a:r>
              <a:rPr lang="en-US" dirty="0">
                <a:ea typeface="+mn-lt"/>
                <a:cs typeface="+mn-lt"/>
              </a:rPr>
              <a:t>3) Calculate the speed and the distance from the center of the Earth for a geosynchronous satellite</a:t>
            </a:r>
          </a:p>
          <a:p>
            <a:endParaRPr lang="en-US" dirty="0">
              <a:ea typeface="+mn-lt"/>
              <a:cs typeface="+mn-lt"/>
            </a:endParaRPr>
          </a:p>
          <a:p>
            <a:r>
              <a:rPr lang="en-US" dirty="0">
                <a:ea typeface="+mn-lt"/>
                <a:cs typeface="+mn-lt"/>
              </a:rPr>
              <a:t>4) The planet Mars has a satellite, Phobos, which travels in an orbit of radius 9.4 x10</a:t>
            </a:r>
            <a:r>
              <a:rPr lang="en-US" baseline="30000" dirty="0">
                <a:ea typeface="+mn-lt"/>
                <a:cs typeface="+mn-lt"/>
              </a:rPr>
              <a:t>6</a:t>
            </a:r>
            <a:r>
              <a:rPr lang="en-US" dirty="0">
                <a:ea typeface="+mn-lt"/>
                <a:cs typeface="+mn-lt"/>
              </a:rPr>
              <a:t>m with a period of 7 </a:t>
            </a:r>
            <a:r>
              <a:rPr lang="en-US" dirty="0" err="1">
                <a:ea typeface="+mn-lt"/>
                <a:cs typeface="+mn-lt"/>
              </a:rPr>
              <a:t>hr</a:t>
            </a:r>
            <a:r>
              <a:rPr lang="en-US" dirty="0">
                <a:ea typeface="+mn-lt"/>
                <a:cs typeface="+mn-lt"/>
              </a:rPr>
              <a:t> 39 min. Calculate the mass of Mars from this information.</a:t>
            </a:r>
          </a:p>
          <a:p>
            <a:endParaRPr lang="en-US" dirty="0">
              <a:cs typeface="Calibri"/>
            </a:endParaRPr>
          </a:p>
          <a:p>
            <a:r>
              <a:rPr lang="en-US" dirty="0">
                <a:cs typeface="Calibri"/>
              </a:rPr>
              <a:t>5) A planet X has a period around a star given as 27 years. Another planet Y is 8 times further away from the star. What is the period of that planet Y?</a:t>
            </a:r>
          </a:p>
          <a:p>
            <a:endParaRPr lang="en-US" dirty="0">
              <a:cs typeface="Calibri"/>
            </a:endParaRPr>
          </a:p>
        </p:txBody>
      </p:sp>
      <p:sp>
        <p:nvSpPr>
          <p:cNvPr id="4" name="TextBox 3">
            <a:extLst>
              <a:ext uri="{FF2B5EF4-FFF2-40B4-BE49-F238E27FC236}">
                <a16:creationId xmlns:a16="http://schemas.microsoft.com/office/drawing/2014/main" id="{09C452AA-4F27-4183-9054-A0E0781CBB9B}"/>
              </a:ext>
            </a:extLst>
          </p:cNvPr>
          <p:cNvSpPr txBox="1"/>
          <p:nvPr/>
        </p:nvSpPr>
        <p:spPr>
          <a:xfrm>
            <a:off x="409161" y="5883965"/>
            <a:ext cx="1037976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Ks= 4 π</a:t>
            </a:r>
            <a:r>
              <a:rPr lang="en-US" baseline="30000" dirty="0">
                <a:ea typeface="+mn-lt"/>
                <a:cs typeface="+mn-lt"/>
              </a:rPr>
              <a:t>2</a:t>
            </a:r>
            <a:r>
              <a:rPr lang="en-US" dirty="0">
                <a:ea typeface="+mn-lt"/>
                <a:cs typeface="+mn-lt"/>
              </a:rPr>
              <a:t>/(G M)       T</a:t>
            </a:r>
            <a:r>
              <a:rPr lang="en-US" baseline="30000" dirty="0">
                <a:ea typeface="+mn-lt"/>
                <a:cs typeface="+mn-lt"/>
              </a:rPr>
              <a:t>2</a:t>
            </a:r>
            <a:r>
              <a:rPr lang="en-US" dirty="0">
                <a:ea typeface="+mn-lt"/>
                <a:cs typeface="+mn-lt"/>
              </a:rPr>
              <a:t> = Ks r</a:t>
            </a:r>
            <a:r>
              <a:rPr lang="en-US" baseline="30000" dirty="0">
                <a:ea typeface="+mn-lt"/>
                <a:cs typeface="+mn-lt"/>
              </a:rPr>
              <a:t>3      </a:t>
            </a:r>
            <a:r>
              <a:rPr lang="en-US" dirty="0">
                <a:ea typeface="+mn-lt"/>
                <a:cs typeface="+mn-lt"/>
              </a:rPr>
              <a:t>T</a:t>
            </a:r>
            <a:r>
              <a:rPr lang="en-US" baseline="-25000" dirty="0">
                <a:ea typeface="+mn-lt"/>
                <a:cs typeface="+mn-lt"/>
              </a:rPr>
              <a:t>1</a:t>
            </a:r>
            <a:r>
              <a:rPr lang="en-US" dirty="0">
                <a:ea typeface="+mn-lt"/>
                <a:cs typeface="+mn-lt"/>
              </a:rPr>
              <a:t> </a:t>
            </a:r>
            <a:r>
              <a:rPr lang="en-US" baseline="30000" dirty="0">
                <a:ea typeface="+mn-lt"/>
                <a:cs typeface="+mn-lt"/>
              </a:rPr>
              <a:t>2</a:t>
            </a:r>
            <a:r>
              <a:rPr lang="en-US" dirty="0">
                <a:ea typeface="+mn-lt"/>
                <a:cs typeface="+mn-lt"/>
              </a:rPr>
              <a:t> / r</a:t>
            </a:r>
            <a:r>
              <a:rPr lang="en-US" baseline="-25000" dirty="0">
                <a:ea typeface="+mn-lt"/>
                <a:cs typeface="+mn-lt"/>
              </a:rPr>
              <a:t>1</a:t>
            </a:r>
            <a:r>
              <a:rPr lang="en-US" dirty="0">
                <a:ea typeface="+mn-lt"/>
                <a:cs typeface="+mn-lt"/>
              </a:rPr>
              <a:t> </a:t>
            </a:r>
            <a:r>
              <a:rPr lang="en-US" baseline="30000" dirty="0">
                <a:ea typeface="+mn-lt"/>
                <a:cs typeface="+mn-lt"/>
              </a:rPr>
              <a:t>3</a:t>
            </a:r>
            <a:r>
              <a:rPr lang="en-US" dirty="0">
                <a:ea typeface="+mn-lt"/>
                <a:cs typeface="+mn-lt"/>
              </a:rPr>
              <a:t> = T</a:t>
            </a:r>
            <a:r>
              <a:rPr lang="en-US" baseline="-25000" dirty="0">
                <a:ea typeface="+mn-lt"/>
                <a:cs typeface="+mn-lt"/>
              </a:rPr>
              <a:t>2</a:t>
            </a:r>
            <a:r>
              <a:rPr lang="en-US" dirty="0">
                <a:ea typeface="+mn-lt"/>
                <a:cs typeface="+mn-lt"/>
              </a:rPr>
              <a:t> </a:t>
            </a:r>
            <a:r>
              <a:rPr lang="en-US" baseline="30000" dirty="0">
                <a:ea typeface="+mn-lt"/>
                <a:cs typeface="+mn-lt"/>
              </a:rPr>
              <a:t>2 </a:t>
            </a:r>
            <a:r>
              <a:rPr lang="en-US" dirty="0">
                <a:ea typeface="+mn-lt"/>
                <a:cs typeface="+mn-lt"/>
              </a:rPr>
              <a:t>/r</a:t>
            </a:r>
            <a:r>
              <a:rPr lang="en-US" baseline="-25000" dirty="0">
                <a:ea typeface="+mn-lt"/>
                <a:cs typeface="+mn-lt"/>
              </a:rPr>
              <a:t>2</a:t>
            </a:r>
            <a:r>
              <a:rPr lang="en-US" dirty="0">
                <a:ea typeface="+mn-lt"/>
                <a:cs typeface="+mn-lt"/>
              </a:rPr>
              <a:t> </a:t>
            </a:r>
            <a:r>
              <a:rPr lang="en-US" baseline="30000" dirty="0">
                <a:ea typeface="+mn-lt"/>
                <a:cs typeface="+mn-lt"/>
              </a:rPr>
              <a:t>3   </a:t>
            </a:r>
            <a:r>
              <a:rPr lang="en-US" dirty="0">
                <a:ea typeface="+mn-lt"/>
                <a:cs typeface="+mn-lt"/>
              </a:rPr>
              <a:t>G = 6.673 10</a:t>
            </a:r>
            <a:r>
              <a:rPr lang="en-US" baseline="30000" dirty="0">
                <a:ea typeface="+mn-lt"/>
                <a:cs typeface="+mn-lt"/>
              </a:rPr>
              <a:t>-11</a:t>
            </a:r>
            <a:r>
              <a:rPr lang="en-US" dirty="0">
                <a:ea typeface="+mn-lt"/>
                <a:cs typeface="+mn-lt"/>
              </a:rPr>
              <a:t> N m</a:t>
            </a:r>
            <a:r>
              <a:rPr lang="en-US" baseline="30000" dirty="0">
                <a:ea typeface="+mn-lt"/>
                <a:cs typeface="+mn-lt"/>
              </a:rPr>
              <a:t>2</a:t>
            </a:r>
            <a:r>
              <a:rPr lang="en-US" dirty="0">
                <a:ea typeface="+mn-lt"/>
                <a:cs typeface="+mn-lt"/>
              </a:rPr>
              <a:t> /kg</a:t>
            </a:r>
            <a:r>
              <a:rPr lang="en-US" baseline="30000" dirty="0">
                <a:ea typeface="+mn-lt"/>
                <a:cs typeface="+mn-lt"/>
              </a:rPr>
              <a:t> 2</a:t>
            </a:r>
            <a:endParaRPr lang="en-US" dirty="0">
              <a:ea typeface="+mn-lt"/>
              <a:cs typeface="+mn-lt"/>
            </a:endParaRPr>
          </a:p>
          <a:p>
            <a:r>
              <a:rPr lang="en-US" dirty="0">
                <a:cs typeface="Calibri"/>
              </a:rPr>
              <a:t>g= GM/R</a:t>
            </a:r>
            <a:r>
              <a:rPr lang="en-US" baseline="30000" dirty="0">
                <a:cs typeface="Calibri"/>
              </a:rPr>
              <a:t>2</a:t>
            </a:r>
            <a:r>
              <a:rPr lang="en-US" dirty="0">
                <a:cs typeface="Calibri"/>
              </a:rPr>
              <a:t>     g1 R1</a:t>
            </a:r>
            <a:r>
              <a:rPr lang="en-US" baseline="30000" dirty="0">
                <a:cs typeface="Calibri"/>
              </a:rPr>
              <a:t>2</a:t>
            </a:r>
            <a:r>
              <a:rPr lang="en-US" dirty="0">
                <a:cs typeface="Calibri"/>
              </a:rPr>
              <a:t> /M1 = g2 R2</a:t>
            </a:r>
            <a:r>
              <a:rPr lang="en-US" baseline="30000" dirty="0">
                <a:cs typeface="Calibri"/>
              </a:rPr>
              <a:t>2</a:t>
            </a:r>
            <a:r>
              <a:rPr lang="en-US" dirty="0">
                <a:cs typeface="Calibri"/>
              </a:rPr>
              <a:t>/M2       vesc</a:t>
            </a:r>
            <a:r>
              <a:rPr lang="en-US" baseline="30000" dirty="0">
                <a:cs typeface="Calibri"/>
              </a:rPr>
              <a:t>2</a:t>
            </a:r>
            <a:r>
              <a:rPr lang="en-US" dirty="0">
                <a:cs typeface="Calibri"/>
              </a:rPr>
              <a:t> = 2GM/R</a:t>
            </a:r>
          </a:p>
        </p:txBody>
      </p:sp>
    </p:spTree>
    <p:extLst>
      <p:ext uri="{BB962C8B-B14F-4D97-AF65-F5344CB8AC3E}">
        <p14:creationId xmlns:p14="http://schemas.microsoft.com/office/powerpoint/2010/main" val="2753489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4788E-93BC-4CEB-8583-7FCF3EC87BED}"/>
              </a:ext>
            </a:extLst>
          </p:cNvPr>
          <p:cNvSpPr>
            <a:spLocks noGrp="1"/>
          </p:cNvSpPr>
          <p:nvPr>
            <p:ph type="title"/>
          </p:nvPr>
        </p:nvSpPr>
        <p:spPr>
          <a:xfrm>
            <a:off x="838200" y="365125"/>
            <a:ext cx="10515600" cy="1126781"/>
          </a:xfrm>
        </p:spPr>
        <p:txBody>
          <a:bodyPr/>
          <a:lstStyle/>
          <a:p>
            <a:r>
              <a:rPr lang="en-US" dirty="0">
                <a:cs typeface="Calibri Light"/>
              </a:rPr>
              <a:t>ACTIVITY GRAVITATIONAL FORCE</a:t>
            </a:r>
            <a:endParaRPr lang="en-US" dirty="0"/>
          </a:p>
        </p:txBody>
      </p:sp>
      <p:graphicFrame>
        <p:nvGraphicFramePr>
          <p:cNvPr id="3" name="Table 3">
            <a:extLst>
              <a:ext uri="{FF2B5EF4-FFF2-40B4-BE49-F238E27FC236}">
                <a16:creationId xmlns:a16="http://schemas.microsoft.com/office/drawing/2014/main" id="{0B1D10E5-2B43-45A5-9EB4-5094EF52FABB}"/>
              </a:ext>
            </a:extLst>
          </p:cNvPr>
          <p:cNvGraphicFramePr>
            <a:graphicFrameLocks noGrp="1"/>
          </p:cNvGraphicFramePr>
          <p:nvPr>
            <p:extLst>
              <p:ext uri="{D42A27DB-BD31-4B8C-83A1-F6EECF244321}">
                <p14:modId xmlns:p14="http://schemas.microsoft.com/office/powerpoint/2010/main" val="3123697197"/>
              </p:ext>
            </p:extLst>
          </p:nvPr>
        </p:nvGraphicFramePr>
        <p:xfrm>
          <a:off x="777571" y="3853202"/>
          <a:ext cx="6332427" cy="1854200"/>
        </p:xfrm>
        <a:graphic>
          <a:graphicData uri="http://schemas.openxmlformats.org/drawingml/2006/table">
            <a:tbl>
              <a:tblPr firstRow="1" bandRow="1">
                <a:tableStyleId>{5C22544A-7EE6-4342-B048-85BDC9FD1C3A}</a:tableStyleId>
              </a:tblPr>
              <a:tblGrid>
                <a:gridCol w="935934">
                  <a:extLst>
                    <a:ext uri="{9D8B030D-6E8A-4147-A177-3AD203B41FA5}">
                      <a16:colId xmlns:a16="http://schemas.microsoft.com/office/drawing/2014/main" val="1455449865"/>
                    </a:ext>
                  </a:extLst>
                </a:gridCol>
                <a:gridCol w="935934">
                  <a:extLst>
                    <a:ext uri="{9D8B030D-6E8A-4147-A177-3AD203B41FA5}">
                      <a16:colId xmlns:a16="http://schemas.microsoft.com/office/drawing/2014/main" val="173198800"/>
                    </a:ext>
                  </a:extLst>
                </a:gridCol>
                <a:gridCol w="737152">
                  <a:extLst>
                    <a:ext uri="{9D8B030D-6E8A-4147-A177-3AD203B41FA5}">
                      <a16:colId xmlns:a16="http://schemas.microsoft.com/office/drawing/2014/main" val="2479604093"/>
                    </a:ext>
                  </a:extLst>
                </a:gridCol>
                <a:gridCol w="1870362">
                  <a:extLst>
                    <a:ext uri="{9D8B030D-6E8A-4147-A177-3AD203B41FA5}">
                      <a16:colId xmlns:a16="http://schemas.microsoft.com/office/drawing/2014/main" val="3343095461"/>
                    </a:ext>
                  </a:extLst>
                </a:gridCol>
                <a:gridCol w="1853045">
                  <a:extLst>
                    <a:ext uri="{9D8B030D-6E8A-4147-A177-3AD203B41FA5}">
                      <a16:colId xmlns:a16="http://schemas.microsoft.com/office/drawing/2014/main" val="612313108"/>
                    </a:ext>
                  </a:extLst>
                </a:gridCol>
              </a:tblGrid>
              <a:tr h="370840">
                <a:tc>
                  <a:txBody>
                    <a:bodyPr/>
                    <a:lstStyle/>
                    <a:p>
                      <a:r>
                        <a:rPr lang="en-US" dirty="0"/>
                        <a:t>M1(kg)</a:t>
                      </a:r>
                    </a:p>
                  </a:txBody>
                  <a:tcPr/>
                </a:tc>
                <a:tc>
                  <a:txBody>
                    <a:bodyPr/>
                    <a:lstStyle/>
                    <a:p>
                      <a:r>
                        <a:rPr lang="en-US" dirty="0"/>
                        <a:t>M2(kg)</a:t>
                      </a:r>
                    </a:p>
                  </a:txBody>
                  <a:tcPr/>
                </a:tc>
                <a:tc>
                  <a:txBody>
                    <a:bodyPr/>
                    <a:lstStyle/>
                    <a:p>
                      <a:r>
                        <a:rPr lang="en-US" dirty="0"/>
                        <a:t>R(m)</a:t>
                      </a:r>
                    </a:p>
                  </a:txBody>
                  <a:tcPr/>
                </a:tc>
                <a:tc>
                  <a:txBody>
                    <a:bodyPr/>
                    <a:lstStyle/>
                    <a:p>
                      <a:r>
                        <a:rPr lang="en-US" dirty="0"/>
                        <a:t>F(calculated) "N"</a:t>
                      </a:r>
                    </a:p>
                  </a:txBody>
                  <a:tcPr/>
                </a:tc>
                <a:tc>
                  <a:txBody>
                    <a:bodyPr/>
                    <a:lstStyle/>
                    <a:p>
                      <a:r>
                        <a:rPr lang="en-US" dirty="0"/>
                        <a:t>F(measured) "N"</a:t>
                      </a:r>
                    </a:p>
                  </a:txBody>
                  <a:tcPr/>
                </a:tc>
                <a:extLst>
                  <a:ext uri="{0D108BD9-81ED-4DB2-BD59-A6C34878D82A}">
                    <a16:rowId xmlns:a16="http://schemas.microsoft.com/office/drawing/2014/main" val="2906595513"/>
                  </a:ext>
                </a:extLst>
              </a:tr>
              <a:tr h="370840">
                <a:tc>
                  <a:txBody>
                    <a:bodyPr/>
                    <a:lstStyle/>
                    <a:p>
                      <a:r>
                        <a:rPr lang="en-US" dirty="0"/>
                        <a:t>100</a:t>
                      </a:r>
                    </a:p>
                  </a:txBody>
                  <a:tcPr/>
                </a:tc>
                <a:tc>
                  <a:txBody>
                    <a:bodyPr/>
                    <a:lstStyle/>
                    <a:p>
                      <a:r>
                        <a:rPr lang="en-US" dirty="0"/>
                        <a:t>400</a:t>
                      </a:r>
                    </a:p>
                  </a:txBody>
                  <a:tcPr/>
                </a:tc>
                <a:tc>
                  <a:txBody>
                    <a:bodyPr/>
                    <a:lstStyle/>
                    <a:p>
                      <a:r>
                        <a:rPr lang="en-US" dirty="0"/>
                        <a:t>4</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645342566"/>
                  </a:ext>
                </a:extLst>
              </a:tr>
              <a:tr h="370840">
                <a:tc>
                  <a:txBody>
                    <a:bodyPr/>
                    <a:lstStyle/>
                    <a:p>
                      <a:r>
                        <a:rPr lang="en-US" dirty="0"/>
                        <a:t>400</a:t>
                      </a:r>
                    </a:p>
                  </a:txBody>
                  <a:tcPr/>
                </a:tc>
                <a:tc>
                  <a:txBody>
                    <a:bodyPr/>
                    <a:lstStyle/>
                    <a:p>
                      <a:r>
                        <a:rPr lang="en-US" dirty="0"/>
                        <a:t>400</a:t>
                      </a:r>
                    </a:p>
                  </a:txBody>
                  <a:tcPr/>
                </a:tc>
                <a:tc>
                  <a:txBody>
                    <a:bodyPr/>
                    <a:lstStyle/>
                    <a:p>
                      <a:r>
                        <a:rPr lang="en-US" dirty="0"/>
                        <a:t>4</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113376721"/>
                  </a:ext>
                </a:extLst>
              </a:tr>
              <a:tr h="370840">
                <a:tc>
                  <a:txBody>
                    <a:bodyPr/>
                    <a:lstStyle/>
                    <a:p>
                      <a:r>
                        <a:rPr lang="en-US" dirty="0"/>
                        <a:t>400</a:t>
                      </a:r>
                    </a:p>
                  </a:txBody>
                  <a:tcPr/>
                </a:tc>
                <a:tc>
                  <a:txBody>
                    <a:bodyPr/>
                    <a:lstStyle/>
                    <a:p>
                      <a:r>
                        <a:rPr lang="en-US" dirty="0"/>
                        <a:t>400</a:t>
                      </a:r>
                    </a:p>
                  </a:txBody>
                  <a:tcPr/>
                </a:tc>
                <a:tc>
                  <a:txBody>
                    <a:bodyPr/>
                    <a:lstStyle/>
                    <a:p>
                      <a:r>
                        <a:rPr lang="en-US" dirty="0"/>
                        <a:t>2</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41578647"/>
                  </a:ext>
                </a:extLst>
              </a:tr>
              <a:tr h="370840">
                <a:tc>
                  <a:txBody>
                    <a:bodyPr/>
                    <a:lstStyle/>
                    <a:p>
                      <a:r>
                        <a:rPr lang="en-US" dirty="0"/>
                        <a:t>200</a:t>
                      </a:r>
                    </a:p>
                  </a:txBody>
                  <a:tcPr/>
                </a:tc>
                <a:tc>
                  <a:txBody>
                    <a:bodyPr/>
                    <a:lstStyle/>
                    <a:p>
                      <a:r>
                        <a:rPr lang="en-US" dirty="0"/>
                        <a:t>500</a:t>
                      </a:r>
                    </a:p>
                  </a:txBody>
                  <a:tcPr/>
                </a:tc>
                <a:tc>
                  <a:txBody>
                    <a:bodyPr/>
                    <a:lstStyle/>
                    <a:p>
                      <a:r>
                        <a:rPr lang="en-US" dirty="0"/>
                        <a:t>8</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008804213"/>
                  </a:ext>
                </a:extLst>
              </a:tr>
            </a:tbl>
          </a:graphicData>
        </a:graphic>
      </p:graphicFrame>
      <p:sp>
        <p:nvSpPr>
          <p:cNvPr id="4" name="TextBox 3">
            <a:extLst>
              <a:ext uri="{FF2B5EF4-FFF2-40B4-BE49-F238E27FC236}">
                <a16:creationId xmlns:a16="http://schemas.microsoft.com/office/drawing/2014/main" id="{3BFE97B6-C904-4D20-AA85-3202BE1D217C}"/>
              </a:ext>
            </a:extLst>
          </p:cNvPr>
          <p:cNvSpPr txBox="1"/>
          <p:nvPr/>
        </p:nvSpPr>
        <p:spPr>
          <a:xfrm>
            <a:off x="576695" y="1127112"/>
            <a:ext cx="955112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Open </a:t>
            </a:r>
            <a:r>
              <a:rPr lang="en-US" dirty="0">
                <a:ea typeface="+mn-lt"/>
                <a:cs typeface="+mn-lt"/>
                <a:hlinkClick r:id="rId2"/>
              </a:rPr>
              <a:t>https://phet.colorado.edu/sims/html/gravity-force-lab/latest/gravity-force-lab_en.html</a:t>
            </a:r>
            <a:r>
              <a:rPr lang="en-US" dirty="0">
                <a:ea typeface="+mn-lt"/>
                <a:cs typeface="+mn-lt"/>
              </a:rPr>
              <a:t> </a:t>
            </a:r>
            <a:endParaRPr lang="en-US" dirty="0">
              <a:cs typeface="Calibri" panose="020F0502020204030204"/>
            </a:endParaRPr>
          </a:p>
          <a:p>
            <a:r>
              <a:rPr lang="en-US" dirty="0">
                <a:ea typeface="+mn-lt"/>
                <a:cs typeface="+mn-lt"/>
              </a:rPr>
              <a:t>Adjust Masses and the distance.</a:t>
            </a:r>
          </a:p>
          <a:p>
            <a:r>
              <a:rPr lang="en-US" dirty="0">
                <a:ea typeface="+mn-lt"/>
                <a:cs typeface="+mn-lt"/>
              </a:rPr>
              <a:t>Read the force from the app and compare with what you calculated</a:t>
            </a:r>
            <a:endParaRPr lang="en-US" dirty="0">
              <a:cs typeface="Calibri"/>
            </a:endParaRPr>
          </a:p>
          <a:p>
            <a:endParaRPr lang="en-US" dirty="0">
              <a:ea typeface="+mn-lt"/>
              <a:cs typeface="+mn-lt"/>
            </a:endParaRPr>
          </a:p>
        </p:txBody>
      </p:sp>
      <p:sp>
        <p:nvSpPr>
          <p:cNvPr id="5" name="TextBox 4">
            <a:extLst>
              <a:ext uri="{FF2B5EF4-FFF2-40B4-BE49-F238E27FC236}">
                <a16:creationId xmlns:a16="http://schemas.microsoft.com/office/drawing/2014/main" id="{A0A96306-20F0-40B8-9C5F-9AA1D4ABC10C}"/>
              </a:ext>
            </a:extLst>
          </p:cNvPr>
          <p:cNvSpPr txBox="1"/>
          <p:nvPr/>
        </p:nvSpPr>
        <p:spPr>
          <a:xfrm>
            <a:off x="613403" y="2160367"/>
            <a:ext cx="709156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The distance between the mass M1 and M2 is R. </a:t>
            </a:r>
            <a:endParaRPr lang="en-US"/>
          </a:p>
          <a:p>
            <a:r>
              <a:rPr lang="en-US" dirty="0">
                <a:cs typeface="Calibri"/>
              </a:rPr>
              <a:t>Use scientific notation</a:t>
            </a:r>
          </a:p>
          <a:p>
            <a:r>
              <a:rPr lang="en-US" dirty="0">
                <a:cs typeface="Calibri"/>
              </a:rPr>
              <a:t>G=6.67 10</a:t>
            </a:r>
            <a:r>
              <a:rPr lang="en-US" baseline="30000" dirty="0">
                <a:cs typeface="Calibri"/>
              </a:rPr>
              <a:t>-11</a:t>
            </a:r>
            <a:r>
              <a:rPr lang="en-US" dirty="0">
                <a:cs typeface="Calibri"/>
              </a:rPr>
              <a:t> Nm</a:t>
            </a:r>
            <a:r>
              <a:rPr lang="en-US" baseline="30000" dirty="0">
                <a:cs typeface="Calibri"/>
              </a:rPr>
              <a:t>2</a:t>
            </a:r>
            <a:r>
              <a:rPr lang="en-US" dirty="0">
                <a:cs typeface="Calibri"/>
              </a:rPr>
              <a:t>/kg</a:t>
            </a:r>
            <a:r>
              <a:rPr lang="en-US" baseline="30000" dirty="0">
                <a:cs typeface="Calibri"/>
              </a:rPr>
              <a:t>2</a:t>
            </a:r>
          </a:p>
          <a:p>
            <a:r>
              <a:rPr lang="en-US" dirty="0">
                <a:cs typeface="Calibri"/>
              </a:rPr>
              <a:t>F(calculated) = G M1 M2/R</a:t>
            </a:r>
            <a:r>
              <a:rPr lang="en-US" baseline="30000" dirty="0">
                <a:cs typeface="Calibri"/>
              </a:rPr>
              <a:t>2</a:t>
            </a:r>
            <a:endParaRPr lang="en-US"/>
          </a:p>
        </p:txBody>
      </p:sp>
      <p:pic>
        <p:nvPicPr>
          <p:cNvPr id="6" name="Picture 6" descr="Screenshot from Phet Colorado gravitational force simulator. Distance can be adjusted by dragging the masses and the masses can be adjusted using the slider tool.">
            <a:extLst>
              <a:ext uri="{FF2B5EF4-FFF2-40B4-BE49-F238E27FC236}">
                <a16:creationId xmlns:a16="http://schemas.microsoft.com/office/drawing/2014/main" id="{3002017E-32D5-40C3-BB3C-70ADE7659C85}"/>
              </a:ext>
            </a:extLst>
          </p:cNvPr>
          <p:cNvPicPr>
            <a:picLocks noChangeAspect="1"/>
          </p:cNvPicPr>
          <p:nvPr/>
        </p:nvPicPr>
        <p:blipFill>
          <a:blip r:embed="rId3"/>
          <a:stretch>
            <a:fillRect/>
          </a:stretch>
        </p:blipFill>
        <p:spPr>
          <a:xfrm>
            <a:off x="7252855" y="1711831"/>
            <a:ext cx="4535630" cy="3217860"/>
          </a:xfrm>
          <a:prstGeom prst="rect">
            <a:avLst/>
          </a:prstGeom>
        </p:spPr>
      </p:pic>
    </p:spTree>
    <p:extLst>
      <p:ext uri="{BB962C8B-B14F-4D97-AF65-F5344CB8AC3E}">
        <p14:creationId xmlns:p14="http://schemas.microsoft.com/office/powerpoint/2010/main" val="3207674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8350B-B085-458C-BFDE-D42947B12BF8}"/>
              </a:ext>
            </a:extLst>
          </p:cNvPr>
          <p:cNvSpPr>
            <a:spLocks noGrp="1"/>
          </p:cNvSpPr>
          <p:nvPr>
            <p:ph type="title"/>
          </p:nvPr>
        </p:nvSpPr>
        <p:spPr/>
        <p:txBody>
          <a:bodyPr/>
          <a:lstStyle/>
          <a:p>
            <a:r>
              <a:rPr lang="en-US" dirty="0">
                <a:cs typeface="Calibri Light"/>
              </a:rPr>
              <a:t>ADVANCED ACTIVITY KEPPLER'S LAW</a:t>
            </a:r>
            <a:endParaRPr lang="en-US" dirty="0"/>
          </a:p>
        </p:txBody>
      </p:sp>
      <p:sp>
        <p:nvSpPr>
          <p:cNvPr id="3" name="TextBox 2">
            <a:extLst>
              <a:ext uri="{FF2B5EF4-FFF2-40B4-BE49-F238E27FC236}">
                <a16:creationId xmlns:a16="http://schemas.microsoft.com/office/drawing/2014/main" id="{BD5AE69B-8DDC-462D-A6E9-0EA35FCD9FF0}"/>
              </a:ext>
            </a:extLst>
          </p:cNvPr>
          <p:cNvSpPr txBox="1"/>
          <p:nvPr/>
        </p:nvSpPr>
        <p:spPr>
          <a:xfrm>
            <a:off x="212712" y="1568726"/>
            <a:ext cx="11289893"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Open </a:t>
            </a:r>
            <a:r>
              <a:rPr lang="en-US" dirty="0">
                <a:ea typeface="+mn-lt"/>
                <a:cs typeface="+mn-lt"/>
                <a:hlinkClick r:id="rId2"/>
              </a:rPr>
              <a:t>https://phet.colorado.edu/en/simulation/gravity-and-orbits</a:t>
            </a:r>
            <a:endParaRPr lang="en-US"/>
          </a:p>
          <a:p>
            <a:r>
              <a:rPr lang="en-US" dirty="0">
                <a:ea typeface="+mn-lt"/>
                <a:cs typeface="+mn-lt"/>
              </a:rPr>
              <a:t>Click on scale mode, from the options choose grids and velocity and path</a:t>
            </a:r>
          </a:p>
          <a:p>
            <a:r>
              <a:rPr lang="en-US" dirty="0">
                <a:ea typeface="+mn-lt"/>
                <a:cs typeface="+mn-lt"/>
              </a:rPr>
              <a:t>Start the app, record the time for one full revolution. </a:t>
            </a:r>
          </a:p>
          <a:p>
            <a:r>
              <a:rPr lang="en-US" dirty="0">
                <a:ea typeface="+mn-lt"/>
                <a:cs typeface="+mn-lt"/>
              </a:rPr>
              <a:t>The first trial will correspond to R1=2grids=1 astronomical unit (</a:t>
            </a:r>
            <a:r>
              <a:rPr lang="en-US" dirty="0" err="1">
                <a:ea typeface="+mn-lt"/>
                <a:cs typeface="+mn-lt"/>
              </a:rPr>
              <a:t>a.u</a:t>
            </a:r>
            <a:r>
              <a:rPr lang="en-US" dirty="0">
                <a:ea typeface="+mn-lt"/>
                <a:cs typeface="+mn-lt"/>
              </a:rPr>
              <a:t>)  v=1.8 unit grids and the period is 1 year</a:t>
            </a:r>
            <a:endParaRPr lang="en-US" dirty="0"/>
          </a:p>
          <a:p>
            <a:r>
              <a:rPr lang="en-US" dirty="0">
                <a:ea typeface="+mn-lt"/>
                <a:cs typeface="+mn-lt"/>
              </a:rPr>
              <a:t>1 </a:t>
            </a:r>
            <a:r>
              <a:rPr lang="en-US" dirty="0" err="1">
                <a:ea typeface="+mn-lt"/>
                <a:cs typeface="+mn-lt"/>
              </a:rPr>
              <a:t>a.u</a:t>
            </a:r>
            <a:r>
              <a:rPr lang="en-US" dirty="0">
                <a:ea typeface="+mn-lt"/>
                <a:cs typeface="+mn-lt"/>
              </a:rPr>
              <a:t>. = 1.5 10</a:t>
            </a:r>
            <a:r>
              <a:rPr lang="en-US" baseline="30000" dirty="0">
                <a:ea typeface="+mn-lt"/>
                <a:cs typeface="+mn-lt"/>
              </a:rPr>
              <a:t>8</a:t>
            </a:r>
            <a:r>
              <a:rPr lang="en-US" dirty="0">
                <a:ea typeface="+mn-lt"/>
                <a:cs typeface="+mn-lt"/>
              </a:rPr>
              <a:t> km, one grid is 7.5 10</a:t>
            </a:r>
            <a:r>
              <a:rPr lang="en-US" baseline="30000" dirty="0">
                <a:ea typeface="+mn-lt"/>
                <a:cs typeface="+mn-lt"/>
              </a:rPr>
              <a:t>7</a:t>
            </a:r>
            <a:r>
              <a:rPr lang="en-US" dirty="0">
                <a:ea typeface="+mn-lt"/>
                <a:cs typeface="+mn-lt"/>
              </a:rPr>
              <a:t> km. Theoretical Keppler's constant in this unit system is 1 Ks=1.</a:t>
            </a:r>
          </a:p>
          <a:p>
            <a:r>
              <a:rPr lang="en-US" dirty="0">
                <a:ea typeface="+mn-lt"/>
                <a:cs typeface="+mn-lt"/>
              </a:rPr>
              <a:t>Change the starting distance R1 and the velocity based on the table below. </a:t>
            </a:r>
          </a:p>
          <a:p>
            <a:r>
              <a:rPr lang="en-US" dirty="0">
                <a:ea typeface="+mn-lt"/>
                <a:cs typeface="+mn-lt"/>
              </a:rPr>
              <a:t>Record the distances for semi-major axis R1,R2 convert to </a:t>
            </a:r>
            <a:r>
              <a:rPr lang="en-US" dirty="0" err="1">
                <a:ea typeface="+mn-lt"/>
                <a:cs typeface="+mn-lt"/>
              </a:rPr>
              <a:t>a.u</a:t>
            </a:r>
            <a:r>
              <a:rPr lang="en-US" dirty="0">
                <a:ea typeface="+mn-lt"/>
                <a:cs typeface="+mn-lt"/>
              </a:rPr>
              <a:t>. Take the average and find the average distance R</a:t>
            </a:r>
          </a:p>
          <a:p>
            <a:r>
              <a:rPr lang="en-US" dirty="0">
                <a:ea typeface="+mn-lt"/>
                <a:cs typeface="+mn-lt"/>
              </a:rPr>
              <a:t>Calculate the Keppler constant for each case using T</a:t>
            </a:r>
            <a:r>
              <a:rPr lang="en-US" baseline="30000" dirty="0">
                <a:ea typeface="+mn-lt"/>
                <a:cs typeface="+mn-lt"/>
              </a:rPr>
              <a:t>2</a:t>
            </a:r>
            <a:r>
              <a:rPr lang="en-US" dirty="0">
                <a:ea typeface="+mn-lt"/>
                <a:cs typeface="+mn-lt"/>
              </a:rPr>
              <a:t>/R</a:t>
            </a:r>
            <a:r>
              <a:rPr lang="en-US" baseline="30000" dirty="0">
                <a:ea typeface="+mn-lt"/>
                <a:cs typeface="+mn-lt"/>
              </a:rPr>
              <a:t>3</a:t>
            </a:r>
            <a:r>
              <a:rPr lang="en-US" dirty="0">
                <a:ea typeface="+mn-lt"/>
                <a:cs typeface="+mn-lt"/>
              </a:rPr>
              <a:t> = Ks  R is in </a:t>
            </a:r>
            <a:r>
              <a:rPr lang="en-US" dirty="0" err="1">
                <a:ea typeface="+mn-lt"/>
                <a:cs typeface="+mn-lt"/>
              </a:rPr>
              <a:t>a.u</a:t>
            </a:r>
            <a:r>
              <a:rPr lang="en-US" dirty="0">
                <a:ea typeface="+mn-lt"/>
                <a:cs typeface="+mn-lt"/>
              </a:rPr>
              <a:t> T is in years. Ks calculated should be close to 1.</a:t>
            </a:r>
            <a:endParaRPr lang="en-US" dirty="0">
              <a:cs typeface="Calibri"/>
            </a:endParaRPr>
          </a:p>
        </p:txBody>
      </p:sp>
      <p:graphicFrame>
        <p:nvGraphicFramePr>
          <p:cNvPr id="4" name="Table 4">
            <a:extLst>
              <a:ext uri="{FF2B5EF4-FFF2-40B4-BE49-F238E27FC236}">
                <a16:creationId xmlns:a16="http://schemas.microsoft.com/office/drawing/2014/main" id="{549C5943-CF4C-417B-9379-D97415B6BDF7}"/>
              </a:ext>
            </a:extLst>
          </p:cNvPr>
          <p:cNvGraphicFramePr>
            <a:graphicFrameLocks noGrp="1"/>
          </p:cNvGraphicFramePr>
          <p:nvPr>
            <p:extLst>
              <p:ext uri="{D42A27DB-BD31-4B8C-83A1-F6EECF244321}">
                <p14:modId xmlns:p14="http://schemas.microsoft.com/office/powerpoint/2010/main" val="3149204423"/>
              </p:ext>
            </p:extLst>
          </p:nvPr>
        </p:nvGraphicFramePr>
        <p:xfrm>
          <a:off x="392430" y="4064785"/>
          <a:ext cx="6840675" cy="1854200"/>
        </p:xfrm>
        <a:graphic>
          <a:graphicData uri="http://schemas.openxmlformats.org/drawingml/2006/table">
            <a:tbl>
              <a:tblPr firstRow="1" bandRow="1">
                <a:tableStyleId>{5C22544A-7EE6-4342-B048-85BDC9FD1C3A}</a:tableStyleId>
              </a:tblPr>
              <a:tblGrid>
                <a:gridCol w="1065067">
                  <a:extLst>
                    <a:ext uri="{9D8B030D-6E8A-4147-A177-3AD203B41FA5}">
                      <a16:colId xmlns:a16="http://schemas.microsoft.com/office/drawing/2014/main" val="1166627909"/>
                    </a:ext>
                  </a:extLst>
                </a:gridCol>
                <a:gridCol w="891886">
                  <a:extLst>
                    <a:ext uri="{9D8B030D-6E8A-4147-A177-3AD203B41FA5}">
                      <a16:colId xmlns:a16="http://schemas.microsoft.com/office/drawing/2014/main" val="16435590"/>
                    </a:ext>
                  </a:extLst>
                </a:gridCol>
                <a:gridCol w="874568">
                  <a:extLst>
                    <a:ext uri="{9D8B030D-6E8A-4147-A177-3AD203B41FA5}">
                      <a16:colId xmlns:a16="http://schemas.microsoft.com/office/drawing/2014/main" val="3355941243"/>
                    </a:ext>
                  </a:extLst>
                </a:gridCol>
                <a:gridCol w="519545">
                  <a:extLst>
                    <a:ext uri="{9D8B030D-6E8A-4147-A177-3AD203B41FA5}">
                      <a16:colId xmlns:a16="http://schemas.microsoft.com/office/drawing/2014/main" val="437313490"/>
                    </a:ext>
                  </a:extLst>
                </a:gridCol>
                <a:gridCol w="718704">
                  <a:extLst>
                    <a:ext uri="{9D8B030D-6E8A-4147-A177-3AD203B41FA5}">
                      <a16:colId xmlns:a16="http://schemas.microsoft.com/office/drawing/2014/main" val="3218908910"/>
                    </a:ext>
                  </a:extLst>
                </a:gridCol>
                <a:gridCol w="1030430">
                  <a:extLst>
                    <a:ext uri="{9D8B030D-6E8A-4147-A177-3AD203B41FA5}">
                      <a16:colId xmlns:a16="http://schemas.microsoft.com/office/drawing/2014/main" val="2652967193"/>
                    </a:ext>
                  </a:extLst>
                </a:gridCol>
                <a:gridCol w="1091044">
                  <a:extLst>
                    <a:ext uri="{9D8B030D-6E8A-4147-A177-3AD203B41FA5}">
                      <a16:colId xmlns:a16="http://schemas.microsoft.com/office/drawing/2014/main" val="1095117118"/>
                    </a:ext>
                  </a:extLst>
                </a:gridCol>
                <a:gridCol w="649431">
                  <a:extLst>
                    <a:ext uri="{9D8B030D-6E8A-4147-A177-3AD203B41FA5}">
                      <a16:colId xmlns:a16="http://schemas.microsoft.com/office/drawing/2014/main" val="473373701"/>
                    </a:ext>
                  </a:extLst>
                </a:gridCol>
              </a:tblGrid>
              <a:tr h="370840">
                <a:tc>
                  <a:txBody>
                    <a:bodyPr/>
                    <a:lstStyle/>
                    <a:p>
                      <a:r>
                        <a:rPr lang="en-US" dirty="0"/>
                        <a:t>R1(grids)</a:t>
                      </a:r>
                    </a:p>
                  </a:txBody>
                  <a:tcPr/>
                </a:tc>
                <a:tc>
                  <a:txBody>
                    <a:bodyPr/>
                    <a:lstStyle/>
                    <a:p>
                      <a:r>
                        <a:rPr lang="en-US" dirty="0"/>
                        <a:t>R1(</a:t>
                      </a:r>
                      <a:r>
                        <a:rPr lang="en-US" dirty="0" err="1"/>
                        <a:t>a.u</a:t>
                      </a:r>
                      <a:r>
                        <a:rPr lang="en-US" dirty="0"/>
                        <a:t>)</a:t>
                      </a:r>
                    </a:p>
                  </a:txBody>
                  <a:tcPr/>
                </a:tc>
                <a:tc>
                  <a:txBody>
                    <a:bodyPr/>
                    <a:lstStyle/>
                    <a:p>
                      <a:r>
                        <a:rPr lang="en-US" dirty="0"/>
                        <a:t>R2(</a:t>
                      </a:r>
                      <a:r>
                        <a:rPr lang="en-US" dirty="0" err="1"/>
                        <a:t>a.u</a:t>
                      </a:r>
                      <a:r>
                        <a:rPr lang="en-US" dirty="0"/>
                        <a:t>)</a:t>
                      </a:r>
                    </a:p>
                  </a:txBody>
                  <a:tcPr/>
                </a:tc>
                <a:tc>
                  <a:txBody>
                    <a:bodyPr/>
                    <a:lstStyle/>
                    <a:p>
                      <a:r>
                        <a:rPr lang="en-US" dirty="0"/>
                        <a:t>R</a:t>
                      </a:r>
                    </a:p>
                  </a:txBody>
                  <a:tcPr/>
                </a:tc>
                <a:tc>
                  <a:txBody>
                    <a:bodyPr/>
                    <a:lstStyle/>
                    <a:p>
                      <a:pPr lvl="0">
                        <a:buNone/>
                      </a:pPr>
                      <a:r>
                        <a:rPr lang="en-US" dirty="0"/>
                        <a:t>v</a:t>
                      </a:r>
                    </a:p>
                  </a:txBody>
                  <a:tcPr/>
                </a:tc>
                <a:tc>
                  <a:txBody>
                    <a:bodyPr/>
                    <a:lstStyle/>
                    <a:p>
                      <a:pPr lvl="0">
                        <a:buNone/>
                      </a:pPr>
                      <a:r>
                        <a:rPr lang="en-US" dirty="0"/>
                        <a:t>T(days)</a:t>
                      </a:r>
                    </a:p>
                  </a:txBody>
                  <a:tcPr/>
                </a:tc>
                <a:tc>
                  <a:txBody>
                    <a:bodyPr/>
                    <a:lstStyle/>
                    <a:p>
                      <a:pPr lvl="0">
                        <a:buNone/>
                      </a:pPr>
                      <a:r>
                        <a:rPr lang="en-US" dirty="0"/>
                        <a:t>T(years)</a:t>
                      </a:r>
                    </a:p>
                  </a:txBody>
                  <a:tcPr/>
                </a:tc>
                <a:tc>
                  <a:txBody>
                    <a:bodyPr/>
                    <a:lstStyle/>
                    <a:p>
                      <a:r>
                        <a:rPr lang="en-US" dirty="0"/>
                        <a:t>Ks</a:t>
                      </a:r>
                    </a:p>
                  </a:txBody>
                  <a:tcPr/>
                </a:tc>
                <a:extLst>
                  <a:ext uri="{0D108BD9-81ED-4DB2-BD59-A6C34878D82A}">
                    <a16:rowId xmlns:a16="http://schemas.microsoft.com/office/drawing/2014/main" val="1907467432"/>
                  </a:ext>
                </a:extLst>
              </a:tr>
              <a:tr h="370840">
                <a:tc>
                  <a:txBody>
                    <a:bodyPr/>
                    <a:lstStyle/>
                    <a:p>
                      <a:r>
                        <a:rPr lang="en-US" dirty="0"/>
                        <a:t>2</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1.8</a:t>
                      </a:r>
                    </a:p>
                  </a:txBody>
                  <a:tcPr/>
                </a:tc>
                <a:tc>
                  <a:txBody>
                    <a:bodyPr/>
                    <a:lstStyle/>
                    <a:p>
                      <a:r>
                        <a:rPr lang="en-US" dirty="0"/>
                        <a:t>365</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2834080533"/>
                  </a:ext>
                </a:extLst>
              </a:tr>
              <a:tr h="370840">
                <a:tc>
                  <a:txBody>
                    <a:bodyPr/>
                    <a:lstStyle/>
                    <a:p>
                      <a:r>
                        <a:rPr lang="en-US" dirty="0"/>
                        <a:t>2.5</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a:t>1.2</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769421612"/>
                  </a:ext>
                </a:extLst>
              </a:tr>
              <a:tr h="370840">
                <a:tc>
                  <a:txBody>
                    <a:bodyPr/>
                    <a:lstStyle/>
                    <a:p>
                      <a:r>
                        <a:rPr lang="en-US" dirty="0"/>
                        <a:t>3</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a:t>1</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236971019"/>
                  </a:ext>
                </a:extLst>
              </a:tr>
              <a:tr h="370840">
                <a:tc>
                  <a:txBody>
                    <a:bodyPr/>
                    <a:lstStyle/>
                    <a:p>
                      <a:r>
                        <a:rPr lang="en-US" dirty="0"/>
                        <a:t>1</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a:t>2.5</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933086332"/>
                  </a:ext>
                </a:extLst>
              </a:tr>
            </a:tbl>
          </a:graphicData>
        </a:graphic>
      </p:graphicFrame>
      <p:pic>
        <p:nvPicPr>
          <p:cNvPr id="5" name="Picture 5" descr="Screenshot from PHeT Colorado University gravity and orbits simulation. Take 2 grids as 1 astronomical unit. Velocity should be estimated by the length of the arrow.">
            <a:extLst>
              <a:ext uri="{FF2B5EF4-FFF2-40B4-BE49-F238E27FC236}">
                <a16:creationId xmlns:a16="http://schemas.microsoft.com/office/drawing/2014/main" id="{18CB9E54-4B6E-42F8-B112-0117EDA488CF}"/>
              </a:ext>
            </a:extLst>
          </p:cNvPr>
          <p:cNvPicPr>
            <a:picLocks noChangeAspect="1"/>
          </p:cNvPicPr>
          <p:nvPr/>
        </p:nvPicPr>
        <p:blipFill>
          <a:blip r:embed="rId3"/>
          <a:stretch>
            <a:fillRect/>
          </a:stretch>
        </p:blipFill>
        <p:spPr>
          <a:xfrm>
            <a:off x="7400059" y="3877913"/>
            <a:ext cx="4685370" cy="2515543"/>
          </a:xfrm>
          <a:prstGeom prst="rect">
            <a:avLst/>
          </a:prstGeom>
        </p:spPr>
      </p:pic>
    </p:spTree>
    <p:extLst>
      <p:ext uri="{BB962C8B-B14F-4D97-AF65-F5344CB8AC3E}">
        <p14:creationId xmlns:p14="http://schemas.microsoft.com/office/powerpoint/2010/main" val="1304658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5FFD8-77A7-4E06-88AF-60D939514BA4}"/>
              </a:ext>
            </a:extLst>
          </p:cNvPr>
          <p:cNvSpPr>
            <a:spLocks noGrp="1"/>
          </p:cNvSpPr>
          <p:nvPr>
            <p:ph type="title"/>
          </p:nvPr>
        </p:nvSpPr>
        <p:spPr/>
        <p:txBody>
          <a:bodyPr/>
          <a:lstStyle/>
          <a:p>
            <a:r>
              <a:rPr lang="en-US" dirty="0">
                <a:cs typeface="Calibri Light"/>
              </a:rPr>
              <a:t>REFERENCES</a:t>
            </a:r>
            <a:endParaRPr lang="en-US" dirty="0"/>
          </a:p>
        </p:txBody>
      </p:sp>
      <p:sp>
        <p:nvSpPr>
          <p:cNvPr id="4" name="Content Placeholder 2">
            <a:extLst>
              <a:ext uri="{FF2B5EF4-FFF2-40B4-BE49-F238E27FC236}">
                <a16:creationId xmlns:a16="http://schemas.microsoft.com/office/drawing/2014/main" id="{A8E6678A-F4C1-4CF6-950B-AF40AC862080}"/>
              </a:ext>
            </a:extLst>
          </p:cNvPr>
          <p:cNvSpPr>
            <a:spLocks noGrp="1"/>
          </p:cNvSpPr>
          <p:nvPr/>
        </p:nvSpPr>
        <p:spPr>
          <a:xfrm>
            <a:off x="838200" y="18256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ea typeface="+mn-lt"/>
                <a:cs typeface="+mn-lt"/>
              </a:rPr>
              <a:t>Slide 1: Adobe id= 279663736 Solar system cartoon vector. Planets of solar system orbiting around sun on cosmic background with meteorites and asteroids, infographic illustration for school education or space ..By </a:t>
            </a:r>
            <a:r>
              <a:rPr lang="en-US" u="sng" dirty="0">
                <a:ea typeface="+mn-lt"/>
                <a:cs typeface="+mn-lt"/>
                <a:hlinkClick r:id="rId2"/>
              </a:rPr>
              <a:t>klyaksun</a:t>
            </a:r>
            <a:endParaRPr lang="en-US" dirty="0">
              <a:ea typeface="+mn-lt"/>
              <a:cs typeface="+mn-lt"/>
            </a:endParaRPr>
          </a:p>
          <a:p>
            <a:r>
              <a:rPr lang="en-US" dirty="0">
                <a:ea typeface="+mn-lt"/>
                <a:cs typeface="+mn-lt"/>
              </a:rPr>
              <a:t>Slide 6: Adobe id= 441481751 Kinematic variables of rotational motion: Angular Displacement, Angular Velocity and Angular Acceleration By </a:t>
            </a:r>
            <a:r>
              <a:rPr lang="en-US" dirty="0" err="1">
                <a:ea typeface="+mn-lt"/>
                <a:cs typeface="+mn-lt"/>
              </a:rPr>
              <a:t>ScientificStock</a:t>
            </a:r>
          </a:p>
          <a:p>
            <a:r>
              <a:rPr lang="en-US" dirty="0">
                <a:ea typeface="+mn-lt"/>
                <a:cs typeface="+mn-lt"/>
              </a:rPr>
              <a:t>Side 10-11: Open Stax College Physics online textbook</a:t>
            </a:r>
          </a:p>
          <a:p>
            <a:r>
              <a:rPr lang="en-US" dirty="0">
                <a:ea typeface="+mn-lt"/>
                <a:cs typeface="+mn-lt"/>
              </a:rPr>
              <a:t>Slide 14-15 Screenshot from PhET Interactive Simulations University of Colorado Boulder </a:t>
            </a:r>
            <a:r>
              <a:rPr lang="en-US" dirty="0">
                <a:ea typeface="+mn-lt"/>
                <a:cs typeface="+mn-lt"/>
                <a:hlinkClick r:id="rId3"/>
              </a:rPr>
              <a:t>https://phet.colorado.edu</a:t>
            </a:r>
            <a:endParaRPr lang="en-US" dirty="0">
              <a:ea typeface="+mn-lt"/>
              <a:cs typeface="+mn-lt"/>
            </a:endParaRPr>
          </a:p>
          <a:p>
            <a:endParaRPr lang="en-US" dirty="0">
              <a:cs typeface="Calibri"/>
            </a:endParaRPr>
          </a:p>
        </p:txBody>
      </p:sp>
    </p:spTree>
    <p:extLst>
      <p:ext uri="{BB962C8B-B14F-4D97-AF65-F5344CB8AC3E}">
        <p14:creationId xmlns:p14="http://schemas.microsoft.com/office/powerpoint/2010/main" val="1643488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210E9C-2538-411F-8605-ED1321F9FA2D}"/>
              </a:ext>
            </a:extLst>
          </p:cNvPr>
          <p:cNvSpPr>
            <a:spLocks noGrp="1"/>
          </p:cNvSpPr>
          <p:nvPr>
            <p:ph type="title"/>
          </p:nvPr>
        </p:nvSpPr>
        <p:spPr>
          <a:xfrm>
            <a:off x="914400" y="1979966"/>
            <a:ext cx="2628900" cy="2547257"/>
          </a:xfrm>
          <a:noFill/>
        </p:spPr>
        <p:txBody>
          <a:bodyPr vert="horz" lIns="91440" tIns="45720" rIns="91440" bIns="45720" rtlCol="0" anchor="ctr">
            <a:normAutofit/>
          </a:bodyPr>
          <a:lstStyle/>
          <a:p>
            <a:pPr algn="ctr"/>
            <a:r>
              <a:rPr lang="en-US" sz="3600">
                <a:solidFill>
                  <a:srgbClr val="FFFFFF"/>
                </a:solidFill>
              </a:rPr>
              <a:t>Learning </a:t>
            </a:r>
            <a:br>
              <a:rPr lang="en-US" sz="3600">
                <a:solidFill>
                  <a:srgbClr val="FFFFFF"/>
                </a:solidFill>
                <a:cs typeface="Calibri Light"/>
              </a:rPr>
            </a:br>
            <a:r>
              <a:rPr lang="en-US" sz="3600">
                <a:solidFill>
                  <a:srgbClr val="FFFFFF"/>
                </a:solidFill>
              </a:rPr>
              <a:t>Outcomes</a:t>
            </a:r>
            <a:endParaRPr lang="en-US"/>
          </a:p>
        </p:txBody>
      </p:sp>
      <p:graphicFrame>
        <p:nvGraphicFramePr>
          <p:cNvPr id="4" name="Table 3">
            <a:extLst>
              <a:ext uri="{FF2B5EF4-FFF2-40B4-BE49-F238E27FC236}">
                <a16:creationId xmlns:a16="http://schemas.microsoft.com/office/drawing/2014/main" id="{F640CEE1-B1B3-4F63-A4EC-EEA2DCDFEB30}"/>
              </a:ext>
            </a:extLst>
          </p:cNvPr>
          <p:cNvGraphicFramePr>
            <a:graphicFrameLocks noGrp="1"/>
          </p:cNvGraphicFramePr>
          <p:nvPr>
            <p:extLst>
              <p:ext uri="{D42A27DB-BD31-4B8C-83A1-F6EECF244321}">
                <p14:modId xmlns:p14="http://schemas.microsoft.com/office/powerpoint/2010/main" val="1183674051"/>
              </p:ext>
            </p:extLst>
          </p:nvPr>
        </p:nvGraphicFramePr>
        <p:xfrm>
          <a:off x="4398818" y="554181"/>
          <a:ext cx="7353552" cy="5405354"/>
        </p:xfrm>
        <a:graphic>
          <a:graphicData uri="http://schemas.openxmlformats.org/drawingml/2006/table">
            <a:tbl>
              <a:tblPr firstRow="1" bandRow="1">
                <a:solidFill>
                  <a:srgbClr val="F7F7F7"/>
                </a:solidFill>
                <a:tableStyleId>{69012ECD-51FC-41F1-AA8D-1B2483CD663E}</a:tableStyleId>
              </a:tblPr>
              <a:tblGrid>
                <a:gridCol w="7353552">
                  <a:extLst>
                    <a:ext uri="{9D8B030D-6E8A-4147-A177-3AD203B41FA5}">
                      <a16:colId xmlns:a16="http://schemas.microsoft.com/office/drawing/2014/main" val="603648281"/>
                    </a:ext>
                  </a:extLst>
                </a:gridCol>
              </a:tblGrid>
              <a:tr h="5405354">
                <a:tc>
                  <a:txBody>
                    <a:bodyPr/>
                    <a:lstStyle/>
                    <a:p>
                      <a:pPr marL="342900" lvl="0" indent="-342900" algn="l">
                        <a:lnSpc>
                          <a:spcPct val="100000"/>
                        </a:lnSpc>
                        <a:spcBef>
                          <a:spcPts val="0"/>
                        </a:spcBef>
                        <a:spcAft>
                          <a:spcPts val="0"/>
                        </a:spcAft>
                        <a:buFont typeface="Arial"/>
                        <a:buChar char="•"/>
                      </a:pPr>
                      <a:r>
                        <a:rPr lang="en-US" sz="2000" b="0" i="0" u="none" strike="noStrike" cap="none" spc="60" noProof="0" dirty="0">
                          <a:solidFill>
                            <a:schemeClr val="tx1"/>
                          </a:solidFill>
                          <a:latin typeface="Calibri"/>
                        </a:rPr>
                        <a:t>Define arc length, angular displacement, radius of curvature, angular velocity and angular acceleration</a:t>
                      </a:r>
                      <a:endParaRPr lang="en-US" sz="2000" b="0" i="0" u="none" strike="noStrike" cap="none" spc="60" noProof="0" dirty="0">
                        <a:solidFill>
                          <a:schemeClr val="tx1"/>
                        </a:solidFill>
                      </a:endParaRPr>
                    </a:p>
                    <a:p>
                      <a:pPr marL="342900" lvl="0" indent="-342900" algn="l">
                        <a:lnSpc>
                          <a:spcPct val="100000"/>
                        </a:lnSpc>
                        <a:spcBef>
                          <a:spcPts val="0"/>
                        </a:spcBef>
                        <a:spcAft>
                          <a:spcPts val="0"/>
                        </a:spcAft>
                        <a:buFont typeface="Arial"/>
                        <a:buChar char="•"/>
                      </a:pPr>
                      <a:r>
                        <a:rPr lang="en-US" sz="2000" b="0" i="0" u="none" strike="noStrike" cap="none" spc="60" noProof="0" dirty="0">
                          <a:solidFill>
                            <a:schemeClr val="tx1"/>
                          </a:solidFill>
                          <a:latin typeface="Calibri"/>
                        </a:rPr>
                        <a:t>Apply kinematics equations for rotational motion</a:t>
                      </a:r>
                      <a:endParaRPr lang="en-US">
                        <a:solidFill>
                          <a:schemeClr val="tx1"/>
                        </a:solidFill>
                      </a:endParaRPr>
                    </a:p>
                    <a:p>
                      <a:pPr marL="342900" lvl="0" indent="-342900" algn="l">
                        <a:lnSpc>
                          <a:spcPct val="100000"/>
                        </a:lnSpc>
                        <a:spcBef>
                          <a:spcPts val="0"/>
                        </a:spcBef>
                        <a:spcAft>
                          <a:spcPts val="0"/>
                        </a:spcAft>
                        <a:buFont typeface="Arial"/>
                        <a:buChar char="•"/>
                      </a:pPr>
                      <a:r>
                        <a:rPr lang="en-US" sz="2000" b="0" i="0" u="none" strike="noStrike" cap="none" spc="60" noProof="0" dirty="0">
                          <a:solidFill>
                            <a:schemeClr val="tx1"/>
                          </a:solidFill>
                          <a:latin typeface="Calibri"/>
                        </a:rPr>
                        <a:t>Establish the expression for centripetal acceleration.</a:t>
                      </a:r>
                    </a:p>
                    <a:p>
                      <a:pPr marL="342900" lvl="0" indent="-342900" algn="l">
                        <a:lnSpc>
                          <a:spcPct val="100000"/>
                        </a:lnSpc>
                        <a:spcBef>
                          <a:spcPts val="0"/>
                        </a:spcBef>
                        <a:spcAft>
                          <a:spcPts val="0"/>
                        </a:spcAft>
                        <a:buFont typeface="Arial"/>
                        <a:buChar char="•"/>
                      </a:pPr>
                      <a:r>
                        <a:rPr lang="en-US" sz="2000" b="0" i="0" u="none" strike="noStrike" cap="none" spc="60" noProof="0" dirty="0">
                          <a:solidFill>
                            <a:schemeClr val="tx1"/>
                          </a:solidFill>
                          <a:latin typeface="Calibri"/>
                        </a:rPr>
                        <a:t>Identify the central force that causes centripetal acceleration</a:t>
                      </a:r>
                    </a:p>
                    <a:p>
                      <a:pPr marL="342900" lvl="0" indent="-342900" algn="l">
                        <a:lnSpc>
                          <a:spcPct val="100000"/>
                        </a:lnSpc>
                        <a:spcBef>
                          <a:spcPts val="0"/>
                        </a:spcBef>
                        <a:spcAft>
                          <a:spcPts val="0"/>
                        </a:spcAft>
                        <a:buFont typeface="Arial"/>
                        <a:buChar char="•"/>
                      </a:pPr>
                      <a:r>
                        <a:rPr lang="en-US" sz="2000" b="0" i="0" u="none" strike="noStrike" cap="none" spc="60" noProof="0" dirty="0">
                          <a:solidFill>
                            <a:schemeClr val="tx1"/>
                          </a:solidFill>
                          <a:latin typeface="Calibri"/>
                        </a:rPr>
                        <a:t>Apply rolling condition to acceleration velocity and displacement</a:t>
                      </a:r>
                    </a:p>
                    <a:p>
                      <a:pPr marL="342900" lvl="0" indent="-342900" algn="l">
                        <a:lnSpc>
                          <a:spcPct val="100000"/>
                        </a:lnSpc>
                        <a:spcBef>
                          <a:spcPts val="0"/>
                        </a:spcBef>
                        <a:spcAft>
                          <a:spcPts val="0"/>
                        </a:spcAft>
                        <a:buFont typeface="Arial"/>
                        <a:buChar char="•"/>
                      </a:pPr>
                      <a:r>
                        <a:rPr lang="en-US" sz="2000" b="0" i="0" u="none" strike="noStrike" cap="none" spc="60" noProof="0" dirty="0">
                          <a:solidFill>
                            <a:schemeClr val="tx1"/>
                          </a:solidFill>
                        </a:rPr>
                        <a:t>Explain  gravitational force between planets, stars and </a:t>
                      </a:r>
                      <a:r>
                        <a:rPr lang="en-US" sz="2000" b="0" i="0" u="none" strike="noStrike" cap="none" spc="60" noProof="0" dirty="0" err="1">
                          <a:solidFill>
                            <a:schemeClr val="tx1"/>
                          </a:solidFill>
                        </a:rPr>
                        <a:t>sattellites</a:t>
                      </a:r>
                    </a:p>
                    <a:p>
                      <a:pPr marL="342900" lvl="0" indent="-342900" algn="l">
                        <a:lnSpc>
                          <a:spcPct val="100000"/>
                        </a:lnSpc>
                        <a:spcBef>
                          <a:spcPts val="0"/>
                        </a:spcBef>
                        <a:spcAft>
                          <a:spcPts val="0"/>
                        </a:spcAft>
                        <a:buFont typeface="Arial"/>
                        <a:buChar char="•"/>
                      </a:pPr>
                      <a:r>
                        <a:rPr lang="en-US" sz="2000" b="0" i="0" u="none" strike="noStrike" cap="none" spc="60" noProof="0" dirty="0">
                          <a:solidFill>
                            <a:schemeClr val="tx1"/>
                          </a:solidFill>
                        </a:rPr>
                        <a:t>Calculate escape velocity</a:t>
                      </a:r>
                    </a:p>
                    <a:p>
                      <a:pPr marL="342900" lvl="0" indent="-342900" algn="l">
                        <a:lnSpc>
                          <a:spcPct val="100000"/>
                        </a:lnSpc>
                        <a:spcBef>
                          <a:spcPts val="0"/>
                        </a:spcBef>
                        <a:spcAft>
                          <a:spcPts val="0"/>
                        </a:spcAft>
                        <a:buFont typeface="Arial"/>
                        <a:buChar char="•"/>
                      </a:pPr>
                      <a:r>
                        <a:rPr lang="en-US" sz="2000" b="0" i="0" u="none" strike="noStrike" cap="none" spc="60" noProof="0" dirty="0">
                          <a:solidFill>
                            <a:schemeClr val="tx1"/>
                          </a:solidFill>
                        </a:rPr>
                        <a:t>Use Keppler's third law to calculate period or distance from a star for a planet.</a:t>
                      </a:r>
                      <a:endParaRPr lang="en-US" dirty="0">
                        <a:solidFill>
                          <a:schemeClr val="tx1"/>
                        </a:solidFill>
                      </a:endParaRPr>
                    </a:p>
                    <a:p>
                      <a:pPr marL="0" lvl="0" indent="0" algn="l">
                        <a:lnSpc>
                          <a:spcPct val="100000"/>
                        </a:lnSpc>
                        <a:spcBef>
                          <a:spcPts val="0"/>
                        </a:spcBef>
                        <a:spcAft>
                          <a:spcPts val="0"/>
                        </a:spcAft>
                        <a:buNone/>
                      </a:pPr>
                      <a:endParaRPr lang="en-US" sz="2000" b="0" i="0" u="none" strike="noStrike" cap="none" spc="60" noProof="0" dirty="0">
                        <a:latin typeface="Calibri"/>
                      </a:endParaRPr>
                    </a:p>
                    <a:p>
                      <a:pPr marL="342900" lvl="0" indent="-342900" algn="l">
                        <a:lnSpc>
                          <a:spcPct val="100000"/>
                        </a:lnSpc>
                        <a:spcBef>
                          <a:spcPts val="0"/>
                        </a:spcBef>
                        <a:spcAft>
                          <a:spcPts val="0"/>
                        </a:spcAft>
                        <a:buFont typeface="Arial"/>
                        <a:buChar char="•"/>
                      </a:pPr>
                      <a:endParaRPr lang="en-US" sz="2000" b="0" i="0" u="none" strike="noStrike" cap="none" spc="60" noProof="0" dirty="0">
                        <a:solidFill>
                          <a:schemeClr val="tx1"/>
                        </a:solidFill>
                      </a:endParaRPr>
                    </a:p>
                  </a:txBody>
                  <a:tcPr marL="245517" marR="245517" marT="245517" marB="245517" anchor="ctr">
                    <a:lnL w="12700" cmpd="sng">
                      <a:noFill/>
                      <a:prstDash val="solid"/>
                    </a:lnL>
                    <a:lnR w="12700" cmpd="sng">
                      <a:noFill/>
                      <a:prstDash val="solid"/>
                    </a:lnR>
                    <a:lnT w="12700" cmpd="sng">
                      <a:noFill/>
                    </a:lnT>
                    <a:lnB w="12700" cap="flat" cmpd="sng" algn="ctr">
                      <a:solidFill>
                        <a:schemeClr val="tx1">
                          <a:lumMod val="50000"/>
                          <a:lumOff val="50000"/>
                        </a:schemeClr>
                      </a:solidFill>
                      <a:prstDash val="solid"/>
                    </a:lnB>
                    <a:noFill/>
                  </a:tcPr>
                </a:tc>
                <a:extLst>
                  <a:ext uri="{0D108BD9-81ED-4DB2-BD59-A6C34878D82A}">
                    <a16:rowId xmlns:a16="http://schemas.microsoft.com/office/drawing/2014/main" val="1070627752"/>
                  </a:ext>
                </a:extLst>
              </a:tr>
            </a:tbl>
          </a:graphicData>
        </a:graphic>
      </p:graphicFrame>
    </p:spTree>
    <p:extLst>
      <p:ext uri="{BB962C8B-B14F-4D97-AF65-F5344CB8AC3E}">
        <p14:creationId xmlns:p14="http://schemas.microsoft.com/office/powerpoint/2010/main" val="3914997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210E9C-2538-411F-8605-ED1321F9FA2D}"/>
              </a:ext>
            </a:extLst>
          </p:cNvPr>
          <p:cNvSpPr>
            <a:spLocks noGrp="1"/>
          </p:cNvSpPr>
          <p:nvPr>
            <p:ph type="title"/>
          </p:nvPr>
        </p:nvSpPr>
        <p:spPr>
          <a:xfrm>
            <a:off x="1028700" y="1967266"/>
            <a:ext cx="2628900" cy="2547257"/>
          </a:xfrm>
          <a:prstGeom prst="ellipse">
            <a:avLst/>
          </a:prstGeom>
          <a:noFill/>
        </p:spPr>
        <p:txBody>
          <a:bodyPr vert="horz" lIns="91440" tIns="45720" rIns="91440" bIns="45720" rtlCol="0" anchor="ctr">
            <a:normAutofit/>
          </a:bodyPr>
          <a:lstStyle/>
          <a:p>
            <a:pPr algn="ctr"/>
            <a:r>
              <a:rPr lang="en-US" sz="3300">
                <a:solidFill>
                  <a:srgbClr val="FFFFFF"/>
                </a:solidFill>
              </a:rPr>
              <a:t>Concepts</a:t>
            </a:r>
          </a:p>
        </p:txBody>
      </p:sp>
      <p:graphicFrame>
        <p:nvGraphicFramePr>
          <p:cNvPr id="4" name="Table 3">
            <a:extLst>
              <a:ext uri="{FF2B5EF4-FFF2-40B4-BE49-F238E27FC236}">
                <a16:creationId xmlns:a16="http://schemas.microsoft.com/office/drawing/2014/main" id="{F640CEE1-B1B3-4F63-A4EC-EEA2DCDFEB30}"/>
              </a:ext>
            </a:extLst>
          </p:cNvPr>
          <p:cNvGraphicFramePr>
            <a:graphicFrameLocks noGrp="1"/>
          </p:cNvGraphicFramePr>
          <p:nvPr>
            <p:extLst>
              <p:ext uri="{D42A27DB-BD31-4B8C-83A1-F6EECF244321}">
                <p14:modId xmlns:p14="http://schemas.microsoft.com/office/powerpoint/2010/main" val="3307957432"/>
              </p:ext>
            </p:extLst>
          </p:nvPr>
        </p:nvGraphicFramePr>
        <p:xfrm>
          <a:off x="4183811" y="445697"/>
          <a:ext cx="7746714" cy="6177928"/>
        </p:xfrm>
        <a:graphic>
          <a:graphicData uri="http://schemas.openxmlformats.org/drawingml/2006/table">
            <a:tbl>
              <a:tblPr firstRow="1" bandRow="1">
                <a:noFill/>
                <a:tableStyleId>{69012ECD-51FC-41F1-AA8D-1B2483CD663E}</a:tableStyleId>
              </a:tblPr>
              <a:tblGrid>
                <a:gridCol w="4042316">
                  <a:extLst>
                    <a:ext uri="{9D8B030D-6E8A-4147-A177-3AD203B41FA5}">
                      <a16:colId xmlns:a16="http://schemas.microsoft.com/office/drawing/2014/main" val="216919050"/>
                    </a:ext>
                  </a:extLst>
                </a:gridCol>
                <a:gridCol w="3704398">
                  <a:extLst>
                    <a:ext uri="{9D8B030D-6E8A-4147-A177-3AD203B41FA5}">
                      <a16:colId xmlns:a16="http://schemas.microsoft.com/office/drawing/2014/main" val="603648281"/>
                    </a:ext>
                  </a:extLst>
                </a:gridCol>
              </a:tblGrid>
              <a:tr h="6177928">
                <a:tc>
                  <a:txBody>
                    <a:bodyPr/>
                    <a:lstStyle/>
                    <a:p>
                      <a:pPr lvl="0" algn="l">
                        <a:lnSpc>
                          <a:spcPct val="100000"/>
                        </a:lnSpc>
                        <a:spcBef>
                          <a:spcPts val="0"/>
                        </a:spcBef>
                        <a:spcAft>
                          <a:spcPts val="0"/>
                        </a:spcAft>
                        <a:buNone/>
                      </a:pPr>
                      <a:br>
                        <a:rPr lang="en-US" dirty="0">
                          <a:solidFill>
                            <a:srgbClr val="000000"/>
                          </a:solidFill>
                        </a:rPr>
                      </a:br>
                      <a:endParaRPr lang="en-US">
                        <a:solidFill>
                          <a:srgbClr val="000000"/>
                        </a:solidFill>
                      </a:endParaRPr>
                    </a:p>
                    <a:p>
                      <a:pPr lvl="0" algn="l">
                        <a:lnSpc>
                          <a:spcPct val="100000"/>
                        </a:lnSpc>
                        <a:spcBef>
                          <a:spcPts val="0"/>
                        </a:spcBef>
                        <a:spcAft>
                          <a:spcPts val="0"/>
                        </a:spcAft>
                        <a:buNone/>
                      </a:pPr>
                      <a:r>
                        <a:rPr lang="en-US" sz="2000" b="0" i="0" u="none" strike="noStrike" cap="none" spc="60" noProof="0" dirty="0">
                          <a:solidFill>
                            <a:schemeClr val="tx1"/>
                          </a:solidFill>
                        </a:rPr>
                        <a:t>𝜃</a:t>
                      </a:r>
                      <a:r>
                        <a:rPr lang="en-US" sz="2000" b="0" i="0" u="none" strike="noStrike" cap="none" spc="60" noProof="0" dirty="0" err="1">
                          <a:solidFill>
                            <a:schemeClr val="tx1"/>
                          </a:solidFill>
                        </a:rPr>
                        <a:t>i</a:t>
                      </a:r>
                      <a:r>
                        <a:rPr lang="en-US" sz="2000" b="0" i="0" u="none" strike="noStrike" cap="none" spc="60" noProof="0" dirty="0">
                          <a:solidFill>
                            <a:schemeClr val="tx1"/>
                          </a:solidFill>
                        </a:rPr>
                        <a:t>= final angular displacement</a:t>
                      </a:r>
                    </a:p>
                    <a:p>
                      <a:pPr lvl="0" algn="l">
                        <a:lnSpc>
                          <a:spcPct val="100000"/>
                        </a:lnSpc>
                        <a:spcBef>
                          <a:spcPts val="0"/>
                        </a:spcBef>
                        <a:spcAft>
                          <a:spcPts val="0"/>
                        </a:spcAft>
                        <a:buNone/>
                      </a:pPr>
                      <a:r>
                        <a:rPr lang="en-US" sz="2000" b="0" i="0" u="none" strike="noStrike" cap="none" spc="60" noProof="0" dirty="0">
                          <a:solidFill>
                            <a:schemeClr val="tx1"/>
                          </a:solidFill>
                        </a:rPr>
                        <a:t>𝜃f= final angular displacement</a:t>
                      </a:r>
                    </a:p>
                    <a:p>
                      <a:pPr lvl="0" algn="l">
                        <a:lnSpc>
                          <a:spcPct val="100000"/>
                        </a:lnSpc>
                        <a:spcBef>
                          <a:spcPts val="0"/>
                        </a:spcBef>
                        <a:spcAft>
                          <a:spcPts val="0"/>
                        </a:spcAft>
                        <a:buNone/>
                      </a:pPr>
                      <a:r>
                        <a:rPr lang="en-US" sz="2000" b="0" i="0" u="none" strike="noStrike" cap="none" spc="60" noProof="0" dirty="0">
                          <a:solidFill>
                            <a:schemeClr val="tx1"/>
                          </a:solidFill>
                        </a:rPr>
                        <a:t>𝜔</a:t>
                      </a:r>
                      <a:r>
                        <a:rPr lang="en-US" sz="2000" b="0" i="0" u="none" strike="noStrike" cap="none" spc="60" noProof="0" dirty="0" err="1">
                          <a:solidFill>
                            <a:schemeClr val="tx1"/>
                          </a:solidFill>
                        </a:rPr>
                        <a:t>i</a:t>
                      </a:r>
                      <a:r>
                        <a:rPr lang="en-US" sz="2000" b="0" i="0" u="none" strike="noStrike" cap="none" spc="60" noProof="0" dirty="0">
                          <a:solidFill>
                            <a:schemeClr val="tx1"/>
                          </a:solidFill>
                        </a:rPr>
                        <a:t>= initial angular velocity</a:t>
                      </a:r>
                    </a:p>
                    <a:p>
                      <a:pPr lvl="0" algn="l">
                        <a:lnSpc>
                          <a:spcPct val="100000"/>
                        </a:lnSpc>
                        <a:spcBef>
                          <a:spcPts val="0"/>
                        </a:spcBef>
                        <a:spcAft>
                          <a:spcPts val="0"/>
                        </a:spcAft>
                        <a:buNone/>
                      </a:pPr>
                      <a:r>
                        <a:rPr lang="en-US" sz="2000" b="0" i="0" u="none" strike="noStrike" cap="none" spc="60" noProof="0" dirty="0">
                          <a:solidFill>
                            <a:schemeClr val="tx1"/>
                          </a:solidFill>
                        </a:rPr>
                        <a:t>𝜔f= initial angular velocity</a:t>
                      </a:r>
                    </a:p>
                    <a:p>
                      <a:pPr lvl="0" algn="l">
                        <a:lnSpc>
                          <a:spcPct val="100000"/>
                        </a:lnSpc>
                        <a:spcBef>
                          <a:spcPts val="0"/>
                        </a:spcBef>
                        <a:spcAft>
                          <a:spcPts val="0"/>
                        </a:spcAft>
                        <a:buNone/>
                      </a:pPr>
                      <a:r>
                        <a:rPr lang="en-US" sz="2000" b="0" i="0" u="none" strike="noStrike" cap="none" spc="60" noProof="0" dirty="0">
                          <a:solidFill>
                            <a:schemeClr val="tx1"/>
                          </a:solidFill>
                        </a:rPr>
                        <a:t>α= angular acceleration</a:t>
                      </a:r>
                    </a:p>
                    <a:p>
                      <a:pPr lvl="0" algn="l">
                        <a:lnSpc>
                          <a:spcPct val="100000"/>
                        </a:lnSpc>
                        <a:spcBef>
                          <a:spcPts val="0"/>
                        </a:spcBef>
                        <a:spcAft>
                          <a:spcPts val="0"/>
                        </a:spcAft>
                        <a:buNone/>
                      </a:pPr>
                      <a:r>
                        <a:rPr lang="en-US" sz="2000" b="0" i="0" u="none" strike="noStrike" cap="none" spc="60" noProof="0" dirty="0">
                          <a:solidFill>
                            <a:schemeClr val="tx1"/>
                          </a:solidFill>
                        </a:rPr>
                        <a:t>𝜔avg= average angular velocity</a:t>
                      </a:r>
                    </a:p>
                    <a:p>
                      <a:pPr lvl="0" algn="l">
                        <a:lnSpc>
                          <a:spcPct val="100000"/>
                        </a:lnSpc>
                        <a:spcBef>
                          <a:spcPts val="0"/>
                        </a:spcBef>
                        <a:spcAft>
                          <a:spcPts val="0"/>
                        </a:spcAft>
                        <a:buNone/>
                      </a:pPr>
                      <a:r>
                        <a:rPr lang="en-US" sz="2000" b="0" i="0" u="none" strike="noStrike" cap="none" spc="60" noProof="0" dirty="0">
                          <a:solidFill>
                            <a:schemeClr val="tx1"/>
                          </a:solidFill>
                        </a:rPr>
                        <a:t>𝛼avg</a:t>
                      </a:r>
                      <a:r>
                        <a:rPr lang="en-US" sz="2000" b="0" i="0" u="none" strike="noStrike" cap="none" spc="60" baseline="-25000" noProof="0" dirty="0">
                          <a:solidFill>
                            <a:schemeClr val="tx1"/>
                          </a:solidFill>
                        </a:rPr>
                        <a:t> </a:t>
                      </a:r>
                      <a:r>
                        <a:rPr lang="en-US" sz="2000" b="0" i="0" u="none" strike="noStrike" cap="none" spc="60" noProof="0" dirty="0">
                          <a:solidFill>
                            <a:schemeClr val="tx1"/>
                          </a:solidFill>
                        </a:rPr>
                        <a:t>= average angular acceleration</a:t>
                      </a:r>
                    </a:p>
                    <a:p>
                      <a:pPr lvl="0" algn="l">
                        <a:lnSpc>
                          <a:spcPct val="100000"/>
                        </a:lnSpc>
                        <a:spcBef>
                          <a:spcPts val="0"/>
                        </a:spcBef>
                        <a:spcAft>
                          <a:spcPts val="0"/>
                        </a:spcAft>
                        <a:buNone/>
                      </a:pPr>
                      <a:r>
                        <a:rPr lang="en-US" sz="2000" b="0" i="0" u="none" strike="noStrike" cap="none" spc="60" noProof="0" dirty="0">
                          <a:solidFill>
                            <a:schemeClr val="tx1"/>
                          </a:solidFill>
                        </a:rPr>
                        <a:t>t = time</a:t>
                      </a:r>
                    </a:p>
                    <a:p>
                      <a:pPr lvl="0" algn="l">
                        <a:lnSpc>
                          <a:spcPct val="100000"/>
                        </a:lnSpc>
                        <a:spcBef>
                          <a:spcPts val="0"/>
                        </a:spcBef>
                        <a:spcAft>
                          <a:spcPts val="0"/>
                        </a:spcAft>
                        <a:buNone/>
                      </a:pPr>
                      <a:r>
                        <a:rPr lang="en-US" sz="2000" b="0" i="0" u="none" strike="noStrike" cap="none" spc="60" noProof="0" dirty="0">
                          <a:solidFill>
                            <a:schemeClr val="tx1"/>
                          </a:solidFill>
                        </a:rPr>
                        <a:t>Δ ω= change in angular velocity </a:t>
                      </a:r>
                    </a:p>
                    <a:p>
                      <a:pPr lvl="0" algn="l">
                        <a:lnSpc>
                          <a:spcPct val="100000"/>
                        </a:lnSpc>
                        <a:spcBef>
                          <a:spcPts val="0"/>
                        </a:spcBef>
                        <a:spcAft>
                          <a:spcPts val="0"/>
                        </a:spcAft>
                        <a:buNone/>
                      </a:pPr>
                      <a:r>
                        <a:rPr lang="en-US" sz="2000" b="0" i="0" u="none" strike="noStrike" cap="none" spc="60" noProof="0" dirty="0">
                          <a:solidFill>
                            <a:schemeClr val="tx1"/>
                          </a:solidFill>
                        </a:rPr>
                        <a:t>Δ θ= angular displacement</a:t>
                      </a:r>
                    </a:p>
                    <a:p>
                      <a:pPr lvl="0" algn="l">
                        <a:lnSpc>
                          <a:spcPct val="100000"/>
                        </a:lnSpc>
                        <a:spcBef>
                          <a:spcPts val="0"/>
                        </a:spcBef>
                        <a:spcAft>
                          <a:spcPts val="0"/>
                        </a:spcAft>
                        <a:buNone/>
                      </a:pPr>
                      <a:r>
                        <a:rPr lang="en-US" sz="2000" b="0" i="0" u="none" strike="noStrike" cap="none" spc="60" noProof="0" dirty="0">
                          <a:solidFill>
                            <a:schemeClr val="tx1"/>
                          </a:solidFill>
                        </a:rPr>
                        <a:t>Δ t =change in time</a:t>
                      </a:r>
                    </a:p>
                    <a:p>
                      <a:pPr lvl="0" algn="l">
                        <a:lnSpc>
                          <a:spcPct val="100000"/>
                        </a:lnSpc>
                        <a:spcBef>
                          <a:spcPts val="0"/>
                        </a:spcBef>
                        <a:spcAft>
                          <a:spcPts val="0"/>
                        </a:spcAft>
                        <a:buNone/>
                      </a:pPr>
                      <a:r>
                        <a:rPr lang="en-US" sz="2000" b="0" i="0" u="none" strike="noStrike" cap="none" spc="60" noProof="0" dirty="0">
                          <a:solidFill>
                            <a:schemeClr val="tx1"/>
                          </a:solidFill>
                        </a:rPr>
                        <a:t>s = distance travelled/arclength</a:t>
                      </a:r>
                    </a:p>
                    <a:p>
                      <a:pPr lvl="0" algn="l">
                        <a:lnSpc>
                          <a:spcPct val="100000"/>
                        </a:lnSpc>
                        <a:spcBef>
                          <a:spcPts val="0"/>
                        </a:spcBef>
                        <a:spcAft>
                          <a:spcPts val="0"/>
                        </a:spcAft>
                        <a:buNone/>
                      </a:pPr>
                      <a:r>
                        <a:rPr lang="en-US" sz="2000" b="0" i="0" u="none" strike="noStrike" cap="none" spc="60" noProof="0" dirty="0">
                          <a:solidFill>
                            <a:schemeClr val="tx1"/>
                          </a:solidFill>
                        </a:rPr>
                        <a:t>r = radius</a:t>
                      </a:r>
                      <a:endParaRPr lang="en-US" dirty="0">
                        <a:solidFill>
                          <a:schemeClr val="tx1"/>
                        </a:solidFill>
                      </a:endParaRPr>
                    </a:p>
                    <a:p>
                      <a:pPr lvl="0" algn="l">
                        <a:lnSpc>
                          <a:spcPct val="100000"/>
                        </a:lnSpc>
                        <a:spcBef>
                          <a:spcPts val="0"/>
                        </a:spcBef>
                        <a:spcAft>
                          <a:spcPts val="0"/>
                        </a:spcAft>
                        <a:buNone/>
                      </a:pPr>
                      <a:endParaRPr lang="en-US" sz="2000" b="0" i="0" u="none" strike="noStrike" cap="none" spc="60" noProof="0" dirty="0">
                        <a:solidFill>
                          <a:schemeClr val="tx1"/>
                        </a:solidFill>
                        <a:latin typeface="Calibri"/>
                      </a:endParaRPr>
                    </a:p>
                    <a:p>
                      <a:pPr marL="0" lvl="0" indent="0" algn="l">
                        <a:lnSpc>
                          <a:spcPct val="100000"/>
                        </a:lnSpc>
                        <a:spcBef>
                          <a:spcPts val="0"/>
                        </a:spcBef>
                        <a:spcAft>
                          <a:spcPts val="0"/>
                        </a:spcAft>
                        <a:buNone/>
                      </a:pPr>
                      <a:endParaRPr lang="en-US" sz="2000" b="0" i="0" u="none" strike="noStrike" cap="none" spc="60" noProof="0" dirty="0">
                        <a:solidFill>
                          <a:schemeClr val="tx1"/>
                        </a:solidFill>
                      </a:endParaRPr>
                    </a:p>
                  </a:txBody>
                  <a:tcPr marL="248841" marR="313097" marT="124421" marB="124421" anchor="ctr">
                    <a:lnL w="9525" cap="flat" cmpd="sng" algn="ctr">
                      <a:solidFill>
                        <a:srgbClr val="D8DEDC"/>
                      </a:solidFill>
                      <a:prstDash val="solid"/>
                    </a:lnL>
                    <a:lnR w="9525" cap="flat" cmpd="sng" algn="ctr">
                      <a:solidFill>
                        <a:srgbClr val="D8DEDC"/>
                      </a:solidFill>
                      <a:prstDash val="solid"/>
                    </a:lnR>
                    <a:lnT w="12700" cmpd="sng">
                      <a:noFill/>
                      <a:prstDash val="solid"/>
                    </a:lnT>
                    <a:lnB w="9525" cap="flat" cmpd="sng" algn="ctr">
                      <a:solidFill>
                        <a:srgbClr val="D8DCDC"/>
                      </a:solidFill>
                      <a:prstDash val="solid"/>
                    </a:lnB>
                    <a:noFill/>
                  </a:tcPr>
                </a:tc>
                <a:tc>
                  <a:txBody>
                    <a:bodyPr/>
                    <a:lstStyle/>
                    <a:p>
                      <a:pPr lvl="0" algn="l">
                        <a:lnSpc>
                          <a:spcPct val="100000"/>
                        </a:lnSpc>
                        <a:spcBef>
                          <a:spcPts val="0"/>
                        </a:spcBef>
                        <a:spcAft>
                          <a:spcPts val="0"/>
                        </a:spcAft>
                        <a:buNone/>
                      </a:pPr>
                      <a:r>
                        <a:rPr lang="en-US" sz="2000" b="0" i="0" u="none" strike="noStrike" cap="none" spc="60" noProof="0" dirty="0" err="1">
                          <a:solidFill>
                            <a:schemeClr val="tx1"/>
                          </a:solidFill>
                          <a:latin typeface="Calibri"/>
                        </a:rPr>
                        <a:t>vT</a:t>
                      </a:r>
                      <a:r>
                        <a:rPr lang="en-US" sz="2000" b="0" i="0" u="none" strike="noStrike" cap="none" spc="60" noProof="0" dirty="0">
                          <a:solidFill>
                            <a:schemeClr val="tx1"/>
                          </a:solidFill>
                          <a:latin typeface="Calibri"/>
                        </a:rPr>
                        <a:t>= tangential velocity</a:t>
                      </a:r>
                      <a:endParaRPr lang="en-US" sz="2000" b="1" i="0" u="none" strike="noStrike" cap="none" spc="60" noProof="0" dirty="0"/>
                    </a:p>
                    <a:p>
                      <a:pPr lvl="0" algn="l">
                        <a:lnSpc>
                          <a:spcPct val="100000"/>
                        </a:lnSpc>
                        <a:spcBef>
                          <a:spcPts val="0"/>
                        </a:spcBef>
                        <a:spcAft>
                          <a:spcPts val="0"/>
                        </a:spcAft>
                        <a:buNone/>
                      </a:pPr>
                      <a:r>
                        <a:rPr lang="en-US" sz="2000" b="0" i="0" u="none" strike="noStrike" cap="none" spc="60" noProof="0" dirty="0" err="1">
                          <a:solidFill>
                            <a:schemeClr val="tx1"/>
                          </a:solidFill>
                          <a:latin typeface="Calibri"/>
                        </a:rPr>
                        <a:t>aT</a:t>
                      </a:r>
                      <a:r>
                        <a:rPr lang="en-US" sz="2000" b="0" i="0" u="none" strike="noStrike" cap="none" spc="60" noProof="0" dirty="0">
                          <a:solidFill>
                            <a:schemeClr val="tx1"/>
                          </a:solidFill>
                          <a:latin typeface="Calibri"/>
                        </a:rPr>
                        <a:t>= tangential acceleration</a:t>
                      </a:r>
                      <a:endParaRPr lang="en-US" dirty="0"/>
                    </a:p>
                    <a:p>
                      <a:pPr lvl="0" algn="l">
                        <a:lnSpc>
                          <a:spcPct val="100000"/>
                        </a:lnSpc>
                        <a:spcBef>
                          <a:spcPts val="0"/>
                        </a:spcBef>
                        <a:spcAft>
                          <a:spcPts val="0"/>
                        </a:spcAft>
                        <a:buNone/>
                      </a:pPr>
                      <a:r>
                        <a:rPr lang="en-US" sz="2000" b="0" i="0" u="none" strike="noStrike" cap="none" spc="60" noProof="0" dirty="0">
                          <a:solidFill>
                            <a:schemeClr val="tx1"/>
                          </a:solidFill>
                          <a:latin typeface="Calibri"/>
                        </a:rPr>
                        <a:t>ac = centripetal acceleration</a:t>
                      </a:r>
                      <a:endParaRPr lang="en-US"/>
                    </a:p>
                    <a:p>
                      <a:pPr lvl="0" algn="l">
                        <a:lnSpc>
                          <a:spcPct val="100000"/>
                        </a:lnSpc>
                        <a:spcBef>
                          <a:spcPts val="0"/>
                        </a:spcBef>
                        <a:spcAft>
                          <a:spcPts val="0"/>
                        </a:spcAft>
                        <a:buNone/>
                      </a:pPr>
                      <a:r>
                        <a:rPr lang="en-US" sz="2000" b="0" i="0" u="none" strike="noStrike" cap="none" spc="60" noProof="0" dirty="0">
                          <a:solidFill>
                            <a:schemeClr val="tx1"/>
                          </a:solidFill>
                          <a:latin typeface="Calibri"/>
                        </a:rPr>
                        <a:t>F</a:t>
                      </a:r>
                      <a:r>
                        <a:rPr lang="en-US" sz="2000" b="0" i="0" u="none" strike="noStrike" cap="none" spc="60" baseline="-25000" noProof="0" dirty="0">
                          <a:solidFill>
                            <a:schemeClr val="tx1"/>
                          </a:solidFill>
                          <a:latin typeface="Calibri"/>
                        </a:rPr>
                        <a:t>c</a:t>
                      </a:r>
                      <a:r>
                        <a:rPr lang="en-US" sz="2000" b="0" i="0" u="none" strike="noStrike" cap="none" spc="60" noProof="0" dirty="0">
                          <a:solidFill>
                            <a:schemeClr val="tx1"/>
                          </a:solidFill>
                          <a:latin typeface="Calibri"/>
                        </a:rPr>
                        <a:t> = centripetal force</a:t>
                      </a:r>
                    </a:p>
                    <a:p>
                      <a:pPr lvl="0" algn="l">
                        <a:lnSpc>
                          <a:spcPct val="100000"/>
                        </a:lnSpc>
                        <a:spcBef>
                          <a:spcPts val="0"/>
                        </a:spcBef>
                        <a:spcAft>
                          <a:spcPts val="0"/>
                        </a:spcAft>
                        <a:buNone/>
                      </a:pPr>
                      <a:r>
                        <a:rPr lang="en-US" sz="2000" b="0" i="0" u="none" strike="noStrike" cap="none" spc="60" noProof="0" dirty="0" err="1">
                          <a:solidFill>
                            <a:schemeClr val="tx1"/>
                          </a:solidFill>
                          <a:latin typeface="Calibri"/>
                        </a:rPr>
                        <a:t>Fn</a:t>
                      </a:r>
                      <a:r>
                        <a:rPr lang="en-US" sz="2000" b="0" i="0" u="none" strike="noStrike" cap="none" spc="60" noProof="0" dirty="0">
                          <a:solidFill>
                            <a:schemeClr val="tx1"/>
                          </a:solidFill>
                          <a:latin typeface="Calibri"/>
                        </a:rPr>
                        <a:t>= Normal Force</a:t>
                      </a:r>
                    </a:p>
                    <a:p>
                      <a:pPr lvl="0" algn="l">
                        <a:lnSpc>
                          <a:spcPct val="100000"/>
                        </a:lnSpc>
                        <a:spcBef>
                          <a:spcPts val="0"/>
                        </a:spcBef>
                        <a:spcAft>
                          <a:spcPts val="0"/>
                        </a:spcAft>
                        <a:buNone/>
                      </a:pPr>
                      <a:r>
                        <a:rPr lang="en-US" sz="2000" b="0" i="0" u="none" strike="noStrike" cap="none" spc="60" noProof="0" dirty="0">
                          <a:solidFill>
                            <a:schemeClr val="tx1"/>
                          </a:solidFill>
                          <a:latin typeface="Calibri"/>
                        </a:rPr>
                        <a:t>Ft= Force of tension</a:t>
                      </a:r>
                    </a:p>
                    <a:p>
                      <a:pPr lvl="0" algn="l">
                        <a:lnSpc>
                          <a:spcPct val="100000"/>
                        </a:lnSpc>
                        <a:spcBef>
                          <a:spcPts val="0"/>
                        </a:spcBef>
                        <a:spcAft>
                          <a:spcPts val="0"/>
                        </a:spcAft>
                        <a:buNone/>
                      </a:pPr>
                      <a:r>
                        <a:rPr lang="en-US" sz="2000" b="0" i="0" u="none" strike="noStrike" cap="none" spc="60" noProof="0" dirty="0">
                          <a:solidFill>
                            <a:schemeClr val="tx1"/>
                          </a:solidFill>
                          <a:latin typeface="Calibri"/>
                        </a:rPr>
                        <a:t>f= friction</a:t>
                      </a:r>
                    </a:p>
                    <a:p>
                      <a:pPr lvl="0" algn="l">
                        <a:lnSpc>
                          <a:spcPct val="100000"/>
                        </a:lnSpc>
                        <a:spcBef>
                          <a:spcPts val="0"/>
                        </a:spcBef>
                        <a:spcAft>
                          <a:spcPts val="0"/>
                        </a:spcAft>
                        <a:buNone/>
                      </a:pPr>
                      <a:r>
                        <a:rPr lang="en-US" sz="2000" b="0" i="0" u="none" strike="noStrike" cap="none" spc="60" noProof="0" dirty="0">
                          <a:solidFill>
                            <a:schemeClr val="tx1"/>
                          </a:solidFill>
                          <a:latin typeface="Calibri"/>
                        </a:rPr>
                        <a:t>g= gravitational acceleration</a:t>
                      </a:r>
                    </a:p>
                    <a:p>
                      <a:pPr lvl="0" algn="l">
                        <a:lnSpc>
                          <a:spcPct val="100000"/>
                        </a:lnSpc>
                        <a:spcBef>
                          <a:spcPts val="0"/>
                        </a:spcBef>
                        <a:spcAft>
                          <a:spcPts val="0"/>
                        </a:spcAft>
                        <a:buNone/>
                      </a:pPr>
                      <a:r>
                        <a:rPr lang="en-US" sz="2000" b="0" i="0" u="none" strike="noStrike" cap="none" spc="60" noProof="0" dirty="0">
                          <a:solidFill>
                            <a:schemeClr val="tx1"/>
                          </a:solidFill>
                          <a:latin typeface="Calibri"/>
                        </a:rPr>
                        <a:t>G = Universal gravitational constant</a:t>
                      </a:r>
                    </a:p>
                    <a:p>
                      <a:pPr lvl="0" algn="l">
                        <a:lnSpc>
                          <a:spcPct val="100000"/>
                        </a:lnSpc>
                        <a:spcBef>
                          <a:spcPts val="0"/>
                        </a:spcBef>
                        <a:spcAft>
                          <a:spcPts val="0"/>
                        </a:spcAft>
                        <a:buNone/>
                      </a:pPr>
                      <a:r>
                        <a:rPr lang="en-US" sz="2000" b="0" i="0" u="none" strike="noStrike" cap="none" spc="60" noProof="0" dirty="0">
                          <a:solidFill>
                            <a:schemeClr val="tx1"/>
                          </a:solidFill>
                          <a:latin typeface="Calibri"/>
                        </a:rPr>
                        <a:t>m = mass</a:t>
                      </a:r>
                    </a:p>
                    <a:p>
                      <a:pPr lvl="0" algn="l">
                        <a:lnSpc>
                          <a:spcPct val="100000"/>
                        </a:lnSpc>
                        <a:spcBef>
                          <a:spcPts val="0"/>
                        </a:spcBef>
                        <a:spcAft>
                          <a:spcPts val="0"/>
                        </a:spcAft>
                        <a:buNone/>
                      </a:pPr>
                      <a:r>
                        <a:rPr lang="en-US" sz="2000" b="0" i="0" u="none" strike="noStrike" cap="none" spc="60" noProof="0" dirty="0" err="1">
                          <a:solidFill>
                            <a:schemeClr val="tx1"/>
                          </a:solidFill>
                          <a:latin typeface="Calibri"/>
                        </a:rPr>
                        <a:t>vesc</a:t>
                      </a:r>
                      <a:r>
                        <a:rPr lang="en-US" sz="2000" b="0" i="0" u="none" strike="noStrike" cap="none" spc="60" noProof="0" dirty="0">
                          <a:solidFill>
                            <a:schemeClr val="tx1"/>
                          </a:solidFill>
                          <a:latin typeface="Calibri"/>
                        </a:rPr>
                        <a:t>= Escape velocity</a:t>
                      </a:r>
                    </a:p>
                    <a:p>
                      <a:pPr lvl="0" algn="l">
                        <a:lnSpc>
                          <a:spcPct val="100000"/>
                        </a:lnSpc>
                        <a:spcBef>
                          <a:spcPts val="0"/>
                        </a:spcBef>
                        <a:spcAft>
                          <a:spcPts val="0"/>
                        </a:spcAft>
                        <a:buNone/>
                      </a:pPr>
                      <a:r>
                        <a:rPr lang="en-US" sz="2000" b="0" i="0" u="none" strike="noStrike" cap="none" spc="60" noProof="0" dirty="0">
                          <a:solidFill>
                            <a:schemeClr val="tx1"/>
                          </a:solidFill>
                          <a:latin typeface="Calibri"/>
                        </a:rPr>
                        <a:t>T = Time Period of a planet</a:t>
                      </a:r>
                    </a:p>
                    <a:p>
                      <a:pPr lvl="0" algn="l">
                        <a:lnSpc>
                          <a:spcPct val="100000"/>
                        </a:lnSpc>
                        <a:spcBef>
                          <a:spcPts val="0"/>
                        </a:spcBef>
                        <a:spcAft>
                          <a:spcPts val="0"/>
                        </a:spcAft>
                        <a:buNone/>
                      </a:pPr>
                      <a:r>
                        <a:rPr lang="en-US" sz="2000" b="0" i="0" u="none" strike="noStrike" cap="none" spc="60" noProof="0" dirty="0">
                          <a:solidFill>
                            <a:schemeClr val="tx1"/>
                          </a:solidFill>
                          <a:latin typeface="Calibri"/>
                        </a:rPr>
                        <a:t>K</a:t>
                      </a:r>
                      <a:r>
                        <a:rPr lang="en-US" sz="2000" b="0" i="0" u="none" strike="noStrike" cap="none" spc="60" baseline="-25000" noProof="0" dirty="0">
                          <a:solidFill>
                            <a:schemeClr val="tx1"/>
                          </a:solidFill>
                          <a:latin typeface="Calibri"/>
                        </a:rPr>
                        <a:t>s</a:t>
                      </a:r>
                      <a:r>
                        <a:rPr lang="en-US" sz="2000" b="0" i="0" u="none" strike="noStrike" cap="none" spc="60" noProof="0" dirty="0">
                          <a:solidFill>
                            <a:schemeClr val="tx1"/>
                          </a:solidFill>
                          <a:latin typeface="Calibri"/>
                        </a:rPr>
                        <a:t> = Kepler’s constant</a:t>
                      </a:r>
                      <a:endParaRPr lang="en-US" dirty="0">
                        <a:solidFill>
                          <a:schemeClr val="tx1"/>
                        </a:solidFill>
                      </a:endParaRPr>
                    </a:p>
                    <a:p>
                      <a:pPr lvl="0" algn="l">
                        <a:buNone/>
                      </a:pPr>
                      <a:endParaRPr lang="en-US" sz="2000" b="0" u="none" strike="noStrike" cap="none" spc="60" noProof="0" dirty="0">
                        <a:solidFill>
                          <a:schemeClr val="tx1"/>
                        </a:solidFill>
                      </a:endParaRPr>
                    </a:p>
                  </a:txBody>
                  <a:tcPr marL="248841" marR="313097" marT="124421" marB="124421" anchor="ctr">
                    <a:lnL w="9525" cap="flat" cmpd="sng" algn="ctr">
                      <a:solidFill>
                        <a:srgbClr val="D8DEDC"/>
                      </a:solidFill>
                      <a:prstDash val="solid"/>
                    </a:lnL>
                    <a:lnR w="9525" cap="flat" cmpd="sng" algn="ctr">
                      <a:solidFill>
                        <a:srgbClr val="D8DEDC"/>
                      </a:solidFill>
                      <a:prstDash val="solid"/>
                    </a:lnR>
                    <a:lnT w="12700" cmpd="sng">
                      <a:noFill/>
                      <a:prstDash val="solid"/>
                    </a:lnT>
                    <a:lnB w="9525" cap="flat" cmpd="sng" algn="ctr">
                      <a:solidFill>
                        <a:srgbClr val="D8DCDC"/>
                      </a:solidFill>
                      <a:prstDash val="solid"/>
                    </a:lnB>
                    <a:noFill/>
                  </a:tcPr>
                </a:tc>
                <a:extLst>
                  <a:ext uri="{0D108BD9-81ED-4DB2-BD59-A6C34878D82A}">
                    <a16:rowId xmlns:a16="http://schemas.microsoft.com/office/drawing/2014/main" val="1070627752"/>
                  </a:ext>
                </a:extLst>
              </a:tr>
            </a:tbl>
          </a:graphicData>
        </a:graphic>
      </p:graphicFrame>
      <p:sp>
        <p:nvSpPr>
          <p:cNvPr id="8" name="TextBox 7">
            <a:extLst>
              <a:ext uri="{FF2B5EF4-FFF2-40B4-BE49-F238E27FC236}">
                <a16:creationId xmlns:a16="http://schemas.microsoft.com/office/drawing/2014/main" id="{9544E5A7-2E27-445A-B0AF-0580396B1131}"/>
              </a:ext>
            </a:extLst>
          </p:cNvPr>
          <p:cNvSpPr txBox="1"/>
          <p:nvPr/>
        </p:nvSpPr>
        <p:spPr>
          <a:xfrm>
            <a:off x="8602667" y="57863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a:endParaRPr>
          </a:p>
        </p:txBody>
      </p:sp>
    </p:spTree>
    <p:extLst>
      <p:ext uri="{BB962C8B-B14F-4D97-AF65-F5344CB8AC3E}">
        <p14:creationId xmlns:p14="http://schemas.microsoft.com/office/powerpoint/2010/main" val="3230221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210E9C-2538-411F-8605-ED1321F9FA2D}"/>
              </a:ext>
            </a:extLst>
          </p:cNvPr>
          <p:cNvSpPr>
            <a:spLocks noGrp="1"/>
          </p:cNvSpPr>
          <p:nvPr>
            <p:ph type="title"/>
          </p:nvPr>
        </p:nvSpPr>
        <p:spPr>
          <a:xfrm>
            <a:off x="914400" y="1979966"/>
            <a:ext cx="2628900" cy="2547257"/>
          </a:xfrm>
          <a:noFill/>
        </p:spPr>
        <p:txBody>
          <a:bodyPr vert="horz" lIns="91440" tIns="45720" rIns="91440" bIns="45720" rtlCol="0" anchor="ctr">
            <a:normAutofit/>
          </a:bodyPr>
          <a:lstStyle/>
          <a:p>
            <a:pPr algn="ctr"/>
            <a:r>
              <a:rPr lang="en-US" sz="3600">
                <a:solidFill>
                  <a:srgbClr val="FFFFFF"/>
                </a:solidFill>
              </a:rPr>
              <a:t>Units</a:t>
            </a:r>
          </a:p>
        </p:txBody>
      </p:sp>
      <p:graphicFrame>
        <p:nvGraphicFramePr>
          <p:cNvPr id="4" name="Table 3">
            <a:extLst>
              <a:ext uri="{FF2B5EF4-FFF2-40B4-BE49-F238E27FC236}">
                <a16:creationId xmlns:a16="http://schemas.microsoft.com/office/drawing/2014/main" id="{F640CEE1-B1B3-4F63-A4EC-EEA2DCDFEB30}"/>
              </a:ext>
            </a:extLst>
          </p:cNvPr>
          <p:cNvGraphicFramePr>
            <a:graphicFrameLocks noGrp="1"/>
          </p:cNvGraphicFramePr>
          <p:nvPr>
            <p:extLst>
              <p:ext uri="{D42A27DB-BD31-4B8C-83A1-F6EECF244321}">
                <p14:modId xmlns:p14="http://schemas.microsoft.com/office/powerpoint/2010/main" val="4072344700"/>
              </p:ext>
            </p:extLst>
          </p:nvPr>
        </p:nvGraphicFramePr>
        <p:xfrm>
          <a:off x="4275667" y="810683"/>
          <a:ext cx="7352963" cy="5090033"/>
        </p:xfrm>
        <a:graphic>
          <a:graphicData uri="http://schemas.openxmlformats.org/drawingml/2006/table">
            <a:tbl>
              <a:tblPr firstRow="1" bandRow="1">
                <a:solidFill>
                  <a:srgbClr val="F7F7F7"/>
                </a:solidFill>
                <a:tableStyleId>{69012ECD-51FC-41F1-AA8D-1B2483CD663E}</a:tableStyleId>
              </a:tblPr>
              <a:tblGrid>
                <a:gridCol w="6560912">
                  <a:extLst>
                    <a:ext uri="{9D8B030D-6E8A-4147-A177-3AD203B41FA5}">
                      <a16:colId xmlns:a16="http://schemas.microsoft.com/office/drawing/2014/main" val="216919050"/>
                    </a:ext>
                  </a:extLst>
                </a:gridCol>
                <a:gridCol w="792051">
                  <a:extLst>
                    <a:ext uri="{9D8B030D-6E8A-4147-A177-3AD203B41FA5}">
                      <a16:colId xmlns:a16="http://schemas.microsoft.com/office/drawing/2014/main" val="603648281"/>
                    </a:ext>
                  </a:extLst>
                </a:gridCol>
              </a:tblGrid>
              <a:tr h="5090033">
                <a:tc>
                  <a:txBody>
                    <a:bodyPr/>
                    <a:lstStyle/>
                    <a:p>
                      <a:pPr lvl="0" algn="l">
                        <a:lnSpc>
                          <a:spcPct val="100000"/>
                        </a:lnSpc>
                        <a:spcBef>
                          <a:spcPts val="0"/>
                        </a:spcBef>
                        <a:spcAft>
                          <a:spcPts val="0"/>
                        </a:spcAft>
                        <a:buNone/>
                      </a:pPr>
                      <a:r>
                        <a:rPr lang="en-US" sz="2100" b="0" i="0" u="none" strike="noStrike" cap="none" spc="60" noProof="0" dirty="0">
                          <a:solidFill>
                            <a:schemeClr val="tx1"/>
                          </a:solidFill>
                        </a:rPr>
                        <a:t>SI UNITS</a:t>
                      </a:r>
                      <a:endParaRPr lang="en-US" dirty="0">
                        <a:solidFill>
                          <a:schemeClr val="tx1"/>
                        </a:solidFill>
                      </a:endParaRPr>
                    </a:p>
                    <a:p>
                      <a:pPr lvl="0" algn="l">
                        <a:lnSpc>
                          <a:spcPct val="100000"/>
                        </a:lnSpc>
                        <a:spcBef>
                          <a:spcPts val="0"/>
                        </a:spcBef>
                        <a:spcAft>
                          <a:spcPts val="0"/>
                        </a:spcAft>
                        <a:buNone/>
                      </a:pPr>
                      <a:r>
                        <a:rPr lang="en-US" sz="2100" b="0" i="0" u="none" strike="noStrike" cap="none" spc="60" noProof="0" dirty="0">
                          <a:solidFill>
                            <a:schemeClr val="tx1"/>
                          </a:solidFill>
                        </a:rPr>
                        <a:t>Position, displacement, radius are in meters “m”</a:t>
                      </a:r>
                    </a:p>
                    <a:p>
                      <a:pPr lvl="0" algn="l">
                        <a:lnSpc>
                          <a:spcPct val="100000"/>
                        </a:lnSpc>
                        <a:spcBef>
                          <a:spcPts val="0"/>
                        </a:spcBef>
                        <a:spcAft>
                          <a:spcPts val="0"/>
                        </a:spcAft>
                        <a:buNone/>
                      </a:pPr>
                      <a:r>
                        <a:rPr lang="en-US" sz="2100" b="0" i="0" u="none" strike="noStrike" cap="none" spc="60" noProof="0" dirty="0">
                          <a:solidFill>
                            <a:schemeClr val="tx1"/>
                          </a:solidFill>
                        </a:rPr>
                        <a:t>Velocity and speed are in meters per second “m/s”</a:t>
                      </a:r>
                    </a:p>
                    <a:p>
                      <a:pPr lvl="0" algn="l">
                        <a:lnSpc>
                          <a:spcPct val="100000"/>
                        </a:lnSpc>
                        <a:spcBef>
                          <a:spcPts val="0"/>
                        </a:spcBef>
                        <a:spcAft>
                          <a:spcPts val="0"/>
                        </a:spcAft>
                        <a:buNone/>
                      </a:pPr>
                      <a:r>
                        <a:rPr lang="en-US" sz="2100" b="0" i="0" u="none" strike="noStrike" cap="none" spc="60" noProof="0" dirty="0">
                          <a:solidFill>
                            <a:schemeClr val="tx1"/>
                          </a:solidFill>
                        </a:rPr>
                        <a:t>Acceleration is in meters per second square “m/s</a:t>
                      </a:r>
                      <a:r>
                        <a:rPr lang="en-US" sz="2100" b="0" i="0" u="none" strike="noStrike" cap="none" spc="60" baseline="30000" noProof="0" dirty="0">
                          <a:solidFill>
                            <a:schemeClr val="tx1"/>
                          </a:solidFill>
                        </a:rPr>
                        <a:t>2</a:t>
                      </a:r>
                      <a:r>
                        <a:rPr lang="en-US" sz="2100" b="0" i="0" u="none" strike="noStrike" cap="none" spc="60" noProof="0" dirty="0">
                          <a:solidFill>
                            <a:schemeClr val="tx1"/>
                          </a:solidFill>
                        </a:rPr>
                        <a:t>”</a:t>
                      </a:r>
                    </a:p>
                    <a:p>
                      <a:pPr lvl="0" algn="l">
                        <a:lnSpc>
                          <a:spcPct val="100000"/>
                        </a:lnSpc>
                        <a:spcBef>
                          <a:spcPts val="0"/>
                        </a:spcBef>
                        <a:spcAft>
                          <a:spcPts val="0"/>
                        </a:spcAft>
                        <a:buNone/>
                      </a:pPr>
                      <a:r>
                        <a:rPr lang="en-US" sz="2100" b="0" i="0" u="none" strike="noStrike" cap="none" spc="60" noProof="0" dirty="0">
                          <a:solidFill>
                            <a:schemeClr val="tx1"/>
                          </a:solidFill>
                        </a:rPr>
                        <a:t>angular displacement is in “radians” </a:t>
                      </a:r>
                    </a:p>
                    <a:p>
                      <a:pPr lvl="0" algn="l">
                        <a:lnSpc>
                          <a:spcPct val="100000"/>
                        </a:lnSpc>
                        <a:spcBef>
                          <a:spcPts val="0"/>
                        </a:spcBef>
                        <a:spcAft>
                          <a:spcPts val="0"/>
                        </a:spcAft>
                        <a:buNone/>
                      </a:pPr>
                      <a:r>
                        <a:rPr lang="en-US" sz="2100" b="0" i="0" u="none" strike="noStrike" cap="none" spc="60" noProof="0" dirty="0">
                          <a:solidFill>
                            <a:schemeClr val="tx1"/>
                          </a:solidFill>
                        </a:rPr>
                        <a:t>angular velocity is in “ rad/s”</a:t>
                      </a:r>
                    </a:p>
                    <a:p>
                      <a:pPr lvl="0" algn="l">
                        <a:lnSpc>
                          <a:spcPct val="100000"/>
                        </a:lnSpc>
                        <a:spcBef>
                          <a:spcPts val="0"/>
                        </a:spcBef>
                        <a:spcAft>
                          <a:spcPts val="0"/>
                        </a:spcAft>
                        <a:buNone/>
                      </a:pPr>
                      <a:r>
                        <a:rPr lang="en-US" sz="2100" b="0" i="0" u="none" strike="noStrike" cap="none" spc="60" noProof="0" dirty="0">
                          <a:solidFill>
                            <a:schemeClr val="tx1"/>
                          </a:solidFill>
                        </a:rPr>
                        <a:t>angular acceleration in “rad/s</a:t>
                      </a:r>
                      <a:r>
                        <a:rPr lang="en-US" sz="2100" b="0" i="0" u="none" strike="noStrike" cap="none" spc="60" baseline="30000" noProof="0" dirty="0">
                          <a:solidFill>
                            <a:schemeClr val="tx1"/>
                          </a:solidFill>
                        </a:rPr>
                        <a:t>2</a:t>
                      </a:r>
                      <a:r>
                        <a:rPr lang="en-US" sz="2100" b="0" i="0" u="none" strike="noStrike" cap="none" spc="60" noProof="0" dirty="0">
                          <a:solidFill>
                            <a:schemeClr val="tx1"/>
                          </a:solidFill>
                        </a:rPr>
                        <a:t>”</a:t>
                      </a:r>
                    </a:p>
                    <a:p>
                      <a:pPr lvl="0" algn="l">
                        <a:lnSpc>
                          <a:spcPct val="100000"/>
                        </a:lnSpc>
                        <a:spcBef>
                          <a:spcPts val="0"/>
                        </a:spcBef>
                        <a:spcAft>
                          <a:spcPts val="0"/>
                        </a:spcAft>
                        <a:buNone/>
                      </a:pPr>
                      <a:r>
                        <a:rPr lang="en-US" sz="2100" b="0" i="0" u="none" strike="noStrike" cap="none" spc="60" noProof="0" dirty="0">
                          <a:solidFill>
                            <a:schemeClr val="tx1"/>
                          </a:solidFill>
                        </a:rPr>
                        <a:t>Force in </a:t>
                      </a:r>
                      <a:r>
                        <a:rPr lang="en-US" sz="2100" b="0" i="0" u="none" strike="noStrike" cap="none" spc="60" noProof="0" dirty="0" err="1">
                          <a:solidFill>
                            <a:schemeClr val="tx1"/>
                          </a:solidFill>
                        </a:rPr>
                        <a:t>Newton’s”N</a:t>
                      </a:r>
                      <a:r>
                        <a:rPr lang="en-US" sz="2100" b="0" i="0" u="none" strike="noStrike" cap="none" spc="60" noProof="0" dirty="0">
                          <a:solidFill>
                            <a:schemeClr val="tx1"/>
                          </a:solidFill>
                        </a:rPr>
                        <a:t>”</a:t>
                      </a:r>
                    </a:p>
                    <a:p>
                      <a:pPr lvl="0" algn="l">
                        <a:lnSpc>
                          <a:spcPct val="100000"/>
                        </a:lnSpc>
                        <a:spcBef>
                          <a:spcPts val="0"/>
                        </a:spcBef>
                        <a:spcAft>
                          <a:spcPts val="0"/>
                        </a:spcAft>
                        <a:buNone/>
                      </a:pPr>
                      <a:r>
                        <a:rPr lang="en-US" sz="2100" b="0" i="0" u="none" strike="noStrike" cap="none" spc="60" noProof="0" dirty="0">
                          <a:solidFill>
                            <a:schemeClr val="tx1"/>
                          </a:solidFill>
                        </a:rPr>
                        <a:t>time and period are in seconds</a:t>
                      </a:r>
                    </a:p>
                    <a:p>
                      <a:pPr lvl="0" algn="l">
                        <a:lnSpc>
                          <a:spcPct val="100000"/>
                        </a:lnSpc>
                        <a:spcBef>
                          <a:spcPts val="0"/>
                        </a:spcBef>
                        <a:spcAft>
                          <a:spcPts val="0"/>
                        </a:spcAft>
                        <a:buNone/>
                      </a:pPr>
                      <a:r>
                        <a:rPr lang="en-US" sz="2100" b="0" i="0" u="none" strike="noStrike" cap="none" spc="60" noProof="0" dirty="0">
                          <a:solidFill>
                            <a:schemeClr val="tx1"/>
                          </a:solidFill>
                        </a:rPr>
                        <a:t>mass is in kg</a:t>
                      </a:r>
                    </a:p>
                    <a:p>
                      <a:pPr lvl="0" algn="l">
                        <a:lnSpc>
                          <a:spcPct val="100000"/>
                        </a:lnSpc>
                        <a:spcBef>
                          <a:spcPts val="0"/>
                        </a:spcBef>
                        <a:spcAft>
                          <a:spcPts val="0"/>
                        </a:spcAft>
                        <a:buNone/>
                      </a:pPr>
                      <a:endParaRPr lang="en-US" sz="2100" b="0" i="0" u="none" strike="noStrike" cap="none" spc="60" noProof="0" dirty="0">
                        <a:solidFill>
                          <a:schemeClr val="tx1"/>
                        </a:solidFill>
                        <a:latin typeface="Calibri"/>
                      </a:endParaRPr>
                    </a:p>
                  </a:txBody>
                  <a:tcPr marL="245517" marR="245517" marT="245517" marB="245517" anchor="ctr">
                    <a:lnL w="12700" cmpd="sng">
                      <a:noFill/>
                      <a:prstDash val="solid"/>
                    </a:lnL>
                    <a:lnR w="12700" cmpd="sng">
                      <a:noFill/>
                      <a:prstDash val="solid"/>
                    </a:lnR>
                    <a:lnT w="12700" cmpd="sng">
                      <a:noFill/>
                    </a:lnT>
                    <a:lnB w="12700" cap="flat" cmpd="sng" algn="ctr">
                      <a:solidFill>
                        <a:schemeClr val="tx1">
                          <a:lumMod val="50000"/>
                          <a:lumOff val="50000"/>
                        </a:schemeClr>
                      </a:solidFill>
                      <a:prstDash val="solid"/>
                    </a:lnB>
                    <a:noFill/>
                  </a:tcPr>
                </a:tc>
                <a:tc>
                  <a:txBody>
                    <a:bodyPr/>
                    <a:lstStyle/>
                    <a:p>
                      <a:endParaRPr lang="en-US" sz="2100" b="0" cap="none" spc="60">
                        <a:solidFill>
                          <a:schemeClr val="tx1"/>
                        </a:solidFill>
                      </a:endParaRPr>
                    </a:p>
                  </a:txBody>
                  <a:tcPr marL="245517" marR="245517" marT="245517" marB="245517" anchor="ctr">
                    <a:lnL w="12700" cmpd="sng">
                      <a:noFill/>
                      <a:prstDash val="solid"/>
                    </a:lnL>
                    <a:lnR w="12700" cmpd="sng">
                      <a:noFill/>
                      <a:prstDash val="solid"/>
                    </a:lnR>
                    <a:lnT w="12700" cmpd="sng">
                      <a:noFill/>
                    </a:lnT>
                    <a:lnB w="12700" cap="flat" cmpd="sng" algn="ctr">
                      <a:solidFill>
                        <a:schemeClr val="tx1">
                          <a:lumMod val="50000"/>
                          <a:lumOff val="50000"/>
                        </a:schemeClr>
                      </a:solidFill>
                      <a:prstDash val="solid"/>
                    </a:lnB>
                    <a:noFill/>
                  </a:tcPr>
                </a:tc>
                <a:extLst>
                  <a:ext uri="{0D108BD9-81ED-4DB2-BD59-A6C34878D82A}">
                    <a16:rowId xmlns:a16="http://schemas.microsoft.com/office/drawing/2014/main" val="1070627752"/>
                  </a:ext>
                </a:extLst>
              </a:tr>
            </a:tbl>
          </a:graphicData>
        </a:graphic>
      </p:graphicFrame>
    </p:spTree>
    <p:extLst>
      <p:ext uri="{BB962C8B-B14F-4D97-AF65-F5344CB8AC3E}">
        <p14:creationId xmlns:p14="http://schemas.microsoft.com/office/powerpoint/2010/main" val="689429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210E9C-2538-411F-8605-ED1321F9FA2D}"/>
              </a:ext>
            </a:extLst>
          </p:cNvPr>
          <p:cNvSpPr>
            <a:spLocks noGrp="1"/>
          </p:cNvSpPr>
          <p:nvPr>
            <p:ph type="title"/>
          </p:nvPr>
        </p:nvSpPr>
        <p:spPr>
          <a:xfrm>
            <a:off x="914400" y="1979966"/>
            <a:ext cx="2628900" cy="2547257"/>
          </a:xfrm>
          <a:noFill/>
        </p:spPr>
        <p:txBody>
          <a:bodyPr vert="horz" lIns="91440" tIns="45720" rIns="91440" bIns="45720" rtlCol="0" anchor="ctr">
            <a:normAutofit/>
          </a:bodyPr>
          <a:lstStyle/>
          <a:p>
            <a:pPr algn="ctr"/>
            <a:r>
              <a:rPr lang="en-US" sz="3600" dirty="0">
                <a:solidFill>
                  <a:srgbClr val="FFFFFF"/>
                </a:solidFill>
              </a:rPr>
              <a:t>Formulas</a:t>
            </a:r>
            <a:br>
              <a:rPr lang="en-US" sz="3600" dirty="0">
                <a:solidFill>
                  <a:srgbClr val="FFFFFF"/>
                </a:solidFill>
              </a:rPr>
            </a:br>
            <a:r>
              <a:rPr lang="en-US" sz="3600" dirty="0">
                <a:solidFill>
                  <a:srgbClr val="FFFFFF"/>
                </a:solidFill>
                <a:cs typeface="Calibri Light"/>
              </a:rPr>
              <a:t>and Constants</a:t>
            </a:r>
          </a:p>
        </p:txBody>
      </p:sp>
      <p:graphicFrame>
        <p:nvGraphicFramePr>
          <p:cNvPr id="4" name="Table 3">
            <a:extLst>
              <a:ext uri="{FF2B5EF4-FFF2-40B4-BE49-F238E27FC236}">
                <a16:creationId xmlns:a16="http://schemas.microsoft.com/office/drawing/2014/main" id="{F640CEE1-B1B3-4F63-A4EC-EEA2DCDFEB30}"/>
              </a:ext>
            </a:extLst>
          </p:cNvPr>
          <p:cNvGraphicFramePr>
            <a:graphicFrameLocks noGrp="1"/>
          </p:cNvGraphicFramePr>
          <p:nvPr>
            <p:extLst>
              <p:ext uri="{D42A27DB-BD31-4B8C-83A1-F6EECF244321}">
                <p14:modId xmlns:p14="http://schemas.microsoft.com/office/powerpoint/2010/main" val="1713155506"/>
              </p:ext>
            </p:extLst>
          </p:nvPr>
        </p:nvGraphicFramePr>
        <p:xfrm>
          <a:off x="4307416" y="804333"/>
          <a:ext cx="7614957" cy="5733826"/>
        </p:xfrm>
        <a:graphic>
          <a:graphicData uri="http://schemas.openxmlformats.org/drawingml/2006/table">
            <a:tbl>
              <a:tblPr firstRow="1" bandRow="1">
                <a:solidFill>
                  <a:srgbClr val="F7F7F7"/>
                </a:solidFill>
                <a:tableStyleId>{69012ECD-51FC-41F1-AA8D-1B2483CD663E}</a:tableStyleId>
              </a:tblPr>
              <a:tblGrid>
                <a:gridCol w="4251613">
                  <a:extLst>
                    <a:ext uri="{9D8B030D-6E8A-4147-A177-3AD203B41FA5}">
                      <a16:colId xmlns:a16="http://schemas.microsoft.com/office/drawing/2014/main" val="216919050"/>
                    </a:ext>
                  </a:extLst>
                </a:gridCol>
                <a:gridCol w="3363344">
                  <a:extLst>
                    <a:ext uri="{9D8B030D-6E8A-4147-A177-3AD203B41FA5}">
                      <a16:colId xmlns:a16="http://schemas.microsoft.com/office/drawing/2014/main" val="603648281"/>
                    </a:ext>
                  </a:extLst>
                </a:gridCol>
              </a:tblGrid>
              <a:tr h="5733826">
                <a:tc>
                  <a:txBody>
                    <a:bodyPr/>
                    <a:lstStyle/>
                    <a:p>
                      <a:pPr lvl="0" algn="l">
                        <a:lnSpc>
                          <a:spcPct val="100000"/>
                        </a:lnSpc>
                        <a:spcBef>
                          <a:spcPts val="0"/>
                        </a:spcBef>
                        <a:spcAft>
                          <a:spcPts val="0"/>
                        </a:spcAft>
                        <a:buNone/>
                      </a:pPr>
                      <a:r>
                        <a:rPr lang="en-US" sz="1800" b="0" i="0" u="none" strike="noStrike" noProof="0" dirty="0" err="1">
                          <a:solidFill>
                            <a:schemeClr val="tx1"/>
                          </a:solidFill>
                        </a:rPr>
                        <a:t>Δθ</a:t>
                      </a:r>
                      <a:r>
                        <a:rPr lang="en-US" sz="1800" b="0" i="0" u="none" strike="noStrike" noProof="0" dirty="0">
                          <a:solidFill>
                            <a:schemeClr val="tx1"/>
                          </a:solidFill>
                        </a:rPr>
                        <a:t>=(</a:t>
                      </a:r>
                      <a:r>
                        <a:rPr lang="en-US" sz="1800" b="0" i="0" u="none" strike="noStrike" noProof="0" dirty="0" err="1">
                          <a:solidFill>
                            <a:schemeClr val="tx1"/>
                          </a:solidFill>
                        </a:rPr>
                        <a:t>ωf+ωi</a:t>
                      </a:r>
                      <a:r>
                        <a:rPr lang="en-US" sz="1800" b="0" i="0" u="none" strike="noStrike" noProof="0" dirty="0">
                          <a:solidFill>
                            <a:schemeClr val="tx1"/>
                          </a:solidFill>
                        </a:rPr>
                        <a:t>)t/2</a:t>
                      </a:r>
                    </a:p>
                    <a:p>
                      <a:pPr lvl="0" algn="l">
                        <a:lnSpc>
                          <a:spcPct val="100000"/>
                        </a:lnSpc>
                        <a:spcBef>
                          <a:spcPts val="0"/>
                        </a:spcBef>
                        <a:spcAft>
                          <a:spcPts val="0"/>
                        </a:spcAft>
                        <a:buNone/>
                      </a:pPr>
                      <a:r>
                        <a:rPr lang="en-US" sz="1800" b="0" i="0" u="none" strike="noStrike" noProof="0" dirty="0" err="1">
                          <a:solidFill>
                            <a:schemeClr val="tx1"/>
                          </a:solidFill>
                        </a:rPr>
                        <a:t>ωavg</a:t>
                      </a:r>
                      <a:r>
                        <a:rPr lang="en-US" sz="1800" b="0" i="0" u="none" strike="noStrike" noProof="0" dirty="0">
                          <a:solidFill>
                            <a:schemeClr val="tx1"/>
                          </a:solidFill>
                        </a:rPr>
                        <a:t>=(</a:t>
                      </a:r>
                      <a:r>
                        <a:rPr lang="en-US" sz="1800" b="0" i="0" u="none" strike="noStrike" noProof="0" dirty="0" err="1">
                          <a:solidFill>
                            <a:schemeClr val="tx1"/>
                          </a:solidFill>
                        </a:rPr>
                        <a:t>ωf+ωi</a:t>
                      </a:r>
                      <a:r>
                        <a:rPr lang="en-US" sz="1800" b="0" i="0" u="none" strike="noStrike" noProof="0" dirty="0">
                          <a:solidFill>
                            <a:schemeClr val="tx1"/>
                          </a:solidFill>
                        </a:rPr>
                        <a:t>)/2</a:t>
                      </a:r>
                    </a:p>
                    <a:p>
                      <a:pPr lvl="0" algn="l">
                        <a:lnSpc>
                          <a:spcPct val="100000"/>
                        </a:lnSpc>
                        <a:spcBef>
                          <a:spcPts val="0"/>
                        </a:spcBef>
                        <a:spcAft>
                          <a:spcPts val="0"/>
                        </a:spcAft>
                        <a:buNone/>
                      </a:pPr>
                      <a:r>
                        <a:rPr lang="en-US" sz="1800" b="0" i="0" u="none" strike="noStrike" noProof="0" dirty="0" err="1">
                          <a:solidFill>
                            <a:schemeClr val="tx1"/>
                          </a:solidFill>
                        </a:rPr>
                        <a:t>Δθ</a:t>
                      </a:r>
                      <a:r>
                        <a:rPr lang="en-US" sz="1800" b="0" i="0" u="none" strike="noStrike" noProof="0" dirty="0">
                          <a:solidFill>
                            <a:schemeClr val="tx1"/>
                          </a:solidFill>
                        </a:rPr>
                        <a:t>=</a:t>
                      </a:r>
                      <a:r>
                        <a:rPr lang="en-US" sz="1800" b="0" i="0" u="none" strike="noStrike" noProof="0" dirty="0" err="1">
                          <a:solidFill>
                            <a:schemeClr val="tx1"/>
                          </a:solidFill>
                        </a:rPr>
                        <a:t>ωi</a:t>
                      </a:r>
                      <a:r>
                        <a:rPr lang="en-US" sz="1800" b="0" i="0" u="none" strike="noStrike" noProof="0" dirty="0">
                          <a:solidFill>
                            <a:schemeClr val="tx1"/>
                          </a:solidFill>
                        </a:rPr>
                        <a:t> t + ½ αt</a:t>
                      </a:r>
                      <a:r>
                        <a:rPr lang="en-US" sz="1800" b="0" i="0" u="none" strike="noStrike" baseline="30000" noProof="0" dirty="0">
                          <a:solidFill>
                            <a:schemeClr val="tx1"/>
                          </a:solidFill>
                        </a:rPr>
                        <a:t>2</a:t>
                      </a:r>
                      <a:endParaRPr lang="en-US" sz="1800" b="0" i="0" u="none" strike="noStrike" noProof="0" dirty="0">
                        <a:solidFill>
                          <a:schemeClr val="tx1"/>
                        </a:solidFill>
                      </a:endParaRPr>
                    </a:p>
                    <a:p>
                      <a:pPr lvl="0" algn="l">
                        <a:lnSpc>
                          <a:spcPct val="100000"/>
                        </a:lnSpc>
                        <a:spcBef>
                          <a:spcPts val="0"/>
                        </a:spcBef>
                        <a:spcAft>
                          <a:spcPts val="0"/>
                        </a:spcAft>
                        <a:buNone/>
                      </a:pPr>
                      <a:r>
                        <a:rPr lang="en-US" sz="1800" b="0" i="0" u="none" strike="noStrike" noProof="0" dirty="0" err="1">
                          <a:solidFill>
                            <a:schemeClr val="tx1"/>
                          </a:solidFill>
                        </a:rPr>
                        <a:t>ωf</a:t>
                      </a:r>
                      <a:r>
                        <a:rPr lang="en-US" sz="1800" b="0" i="0" u="none" strike="noStrike" noProof="0" dirty="0">
                          <a:solidFill>
                            <a:schemeClr val="tx1"/>
                          </a:solidFill>
                        </a:rPr>
                        <a:t>=</a:t>
                      </a:r>
                      <a:r>
                        <a:rPr lang="en-US" sz="1800" b="0" i="0" u="none" strike="noStrike" noProof="0" dirty="0" err="1">
                          <a:solidFill>
                            <a:schemeClr val="tx1"/>
                          </a:solidFill>
                        </a:rPr>
                        <a:t>ωi</a:t>
                      </a:r>
                      <a:r>
                        <a:rPr lang="en-US" sz="1800" b="0" i="0" u="none" strike="noStrike" noProof="0" dirty="0">
                          <a:solidFill>
                            <a:schemeClr val="tx1"/>
                          </a:solidFill>
                        </a:rPr>
                        <a:t>+αt</a:t>
                      </a:r>
                    </a:p>
                    <a:p>
                      <a:pPr lvl="0" algn="l">
                        <a:lnSpc>
                          <a:spcPct val="100000"/>
                        </a:lnSpc>
                        <a:spcBef>
                          <a:spcPts val="0"/>
                        </a:spcBef>
                        <a:spcAft>
                          <a:spcPts val="0"/>
                        </a:spcAft>
                        <a:buNone/>
                      </a:pPr>
                      <a:r>
                        <a:rPr lang="en-US" sz="1800" b="0" i="0" u="none" strike="noStrike" noProof="0" dirty="0">
                          <a:solidFill>
                            <a:schemeClr val="tx1"/>
                          </a:solidFill>
                        </a:rPr>
                        <a:t>ωf</a:t>
                      </a:r>
                      <a:r>
                        <a:rPr lang="en-US" sz="1800" b="0" i="0" u="none" strike="noStrike" baseline="30000" noProof="0" dirty="0">
                          <a:solidFill>
                            <a:schemeClr val="tx1"/>
                          </a:solidFill>
                        </a:rPr>
                        <a:t>2</a:t>
                      </a:r>
                      <a:r>
                        <a:rPr lang="en-US" sz="1800" b="0" i="0" u="none" strike="noStrike" noProof="0" dirty="0">
                          <a:solidFill>
                            <a:schemeClr val="tx1"/>
                          </a:solidFill>
                        </a:rPr>
                        <a:t>=ωi</a:t>
                      </a:r>
                      <a:r>
                        <a:rPr lang="en-US" sz="1800" b="0" i="0" u="none" strike="noStrike" baseline="30000" noProof="0" dirty="0">
                          <a:solidFill>
                            <a:schemeClr val="tx1"/>
                          </a:solidFill>
                        </a:rPr>
                        <a:t>2</a:t>
                      </a:r>
                      <a:r>
                        <a:rPr lang="en-US" sz="1800" b="0" i="0" u="none" strike="noStrike" noProof="0" dirty="0">
                          <a:solidFill>
                            <a:schemeClr val="tx1"/>
                          </a:solidFill>
                        </a:rPr>
                        <a:t>+2α</a:t>
                      </a:r>
                      <a:r>
                        <a:rPr lang="en-US" sz="1800" b="0" i="0" u="none" strike="noStrike" noProof="0" dirty="0" err="1">
                          <a:solidFill>
                            <a:schemeClr val="tx1"/>
                          </a:solidFill>
                        </a:rPr>
                        <a:t>Δθ</a:t>
                      </a:r>
                      <a:endParaRPr lang="en-US" sz="1800" b="0" i="0" u="none" strike="noStrike" noProof="0" dirty="0">
                        <a:solidFill>
                          <a:schemeClr val="tx1"/>
                        </a:solidFill>
                      </a:endParaRPr>
                    </a:p>
                    <a:p>
                      <a:pPr lvl="0" algn="l">
                        <a:lnSpc>
                          <a:spcPct val="100000"/>
                        </a:lnSpc>
                        <a:spcBef>
                          <a:spcPts val="0"/>
                        </a:spcBef>
                        <a:spcAft>
                          <a:spcPts val="0"/>
                        </a:spcAft>
                        <a:buNone/>
                      </a:pPr>
                      <a:r>
                        <a:rPr lang="en-US" sz="1800" b="0" i="0" u="none" strike="noStrike" noProof="0" dirty="0">
                          <a:solidFill>
                            <a:schemeClr val="tx1"/>
                          </a:solidFill>
                        </a:rPr>
                        <a:t>As a convention, for </a:t>
                      </a:r>
                      <a:r>
                        <a:rPr lang="en-US" sz="1800" b="0" i="0" u="none" strike="noStrike" noProof="0" dirty="0" err="1">
                          <a:solidFill>
                            <a:schemeClr val="tx1"/>
                          </a:solidFill>
                          <a:latin typeface="Calibri"/>
                        </a:rPr>
                        <a:t>ωf,ωi</a:t>
                      </a:r>
                      <a:r>
                        <a:rPr lang="en-US" sz="1800" b="0" i="0" u="none" strike="noStrike" noProof="0" dirty="0">
                          <a:solidFill>
                            <a:schemeClr val="tx1"/>
                          </a:solidFill>
                          <a:latin typeface="Calibri"/>
                        </a:rPr>
                        <a:t>,α and </a:t>
                      </a:r>
                      <a:r>
                        <a:rPr lang="en-US" sz="1800" b="0" i="0" u="none" strike="noStrike" noProof="0" dirty="0" err="1">
                          <a:solidFill>
                            <a:schemeClr val="tx1"/>
                          </a:solidFill>
                          <a:latin typeface="Calibri"/>
                        </a:rPr>
                        <a:t>Δθ</a:t>
                      </a:r>
                      <a:endParaRPr lang="en-US" sz="1800" b="0" i="0" u="none" strike="noStrike" noProof="0" dirty="0" err="1">
                        <a:solidFill>
                          <a:schemeClr val="tx1"/>
                        </a:solidFill>
                      </a:endParaRPr>
                    </a:p>
                    <a:p>
                      <a:pPr lvl="0" algn="l">
                        <a:lnSpc>
                          <a:spcPct val="100000"/>
                        </a:lnSpc>
                        <a:spcBef>
                          <a:spcPts val="0"/>
                        </a:spcBef>
                        <a:spcAft>
                          <a:spcPts val="0"/>
                        </a:spcAft>
                        <a:buNone/>
                      </a:pPr>
                      <a:r>
                        <a:rPr lang="en-US" sz="1800" b="0" i="0" u="none" strike="noStrike" noProof="0" dirty="0">
                          <a:solidFill>
                            <a:schemeClr val="tx1"/>
                          </a:solidFill>
                        </a:rPr>
                        <a:t>clockwise is negative </a:t>
                      </a:r>
                    </a:p>
                    <a:p>
                      <a:pPr lvl="0" algn="l">
                        <a:lnSpc>
                          <a:spcPct val="100000"/>
                        </a:lnSpc>
                        <a:spcBef>
                          <a:spcPts val="0"/>
                        </a:spcBef>
                        <a:spcAft>
                          <a:spcPts val="0"/>
                        </a:spcAft>
                        <a:buNone/>
                      </a:pPr>
                      <a:r>
                        <a:rPr lang="en-US" sz="1800" b="0" i="0" u="none" strike="noStrike" noProof="0" dirty="0">
                          <a:solidFill>
                            <a:schemeClr val="tx1"/>
                          </a:solidFill>
                        </a:rPr>
                        <a:t>counter clockwise is positive</a:t>
                      </a:r>
                      <a:endParaRPr lang="en-US" dirty="0">
                        <a:solidFill>
                          <a:schemeClr val="tx1"/>
                        </a:solidFill>
                      </a:endParaRPr>
                    </a:p>
                    <a:p>
                      <a:pPr lvl="0" algn="l">
                        <a:lnSpc>
                          <a:spcPct val="100000"/>
                        </a:lnSpc>
                        <a:spcBef>
                          <a:spcPts val="0"/>
                        </a:spcBef>
                        <a:spcAft>
                          <a:spcPts val="0"/>
                        </a:spcAft>
                        <a:buNone/>
                      </a:pPr>
                      <a:r>
                        <a:rPr lang="en-US" sz="1800" b="0" i="0" u="none" strike="noStrike" noProof="0" dirty="0" err="1">
                          <a:solidFill>
                            <a:schemeClr val="tx1"/>
                          </a:solidFill>
                        </a:rPr>
                        <a:t>ωf</a:t>
                      </a:r>
                      <a:r>
                        <a:rPr lang="en-US" sz="1800" b="0" i="0" u="none" strike="noStrike" noProof="0" dirty="0">
                          <a:solidFill>
                            <a:schemeClr val="tx1"/>
                          </a:solidFill>
                        </a:rPr>
                        <a:t>=</a:t>
                      </a:r>
                      <a:r>
                        <a:rPr lang="en-US" sz="1800" b="0" i="0" u="none" strike="noStrike" noProof="0" dirty="0">
                          <a:solidFill>
                            <a:schemeClr val="tx1"/>
                          </a:solidFill>
                          <a:latin typeface="Calibri"/>
                        </a:rPr>
                        <a:t>ω    and </a:t>
                      </a:r>
                      <a:r>
                        <a:rPr lang="en-US" sz="1800" b="0" i="0" u="none" strike="noStrike" noProof="0" dirty="0" err="1">
                          <a:solidFill>
                            <a:schemeClr val="tx1"/>
                          </a:solidFill>
                        </a:rPr>
                        <a:t>ωi</a:t>
                      </a:r>
                      <a:r>
                        <a:rPr lang="en-US" sz="1800" b="0" i="0" u="none" strike="noStrike" noProof="0" dirty="0">
                          <a:solidFill>
                            <a:schemeClr val="tx1"/>
                          </a:solidFill>
                        </a:rPr>
                        <a:t>=</a:t>
                      </a:r>
                      <a:r>
                        <a:rPr lang="en-US" sz="1800" b="0" i="0" u="none" strike="noStrike" noProof="0" dirty="0" err="1">
                          <a:solidFill>
                            <a:schemeClr val="tx1"/>
                          </a:solidFill>
                          <a:latin typeface="Calibri"/>
                        </a:rPr>
                        <a:t>ωo</a:t>
                      </a:r>
                      <a:r>
                        <a:rPr lang="en-US" sz="1800" b="0" i="0" u="none" strike="noStrike" noProof="0" dirty="0">
                          <a:solidFill>
                            <a:schemeClr val="tx1"/>
                          </a:solidFill>
                          <a:latin typeface="Calibri"/>
                        </a:rPr>
                        <a:t>  when </a:t>
                      </a:r>
                      <a:r>
                        <a:rPr lang="en-US" sz="1800" b="0" i="0" u="none" strike="noStrike" noProof="0" dirty="0" err="1">
                          <a:solidFill>
                            <a:schemeClr val="tx1"/>
                          </a:solidFill>
                          <a:latin typeface="Calibri"/>
                        </a:rPr>
                        <a:t>ti</a:t>
                      </a:r>
                      <a:r>
                        <a:rPr lang="en-US" sz="1800" b="0" i="0" u="none" strike="noStrike" noProof="0" dirty="0">
                          <a:solidFill>
                            <a:schemeClr val="tx1"/>
                          </a:solidFill>
                          <a:latin typeface="Calibri"/>
                        </a:rPr>
                        <a:t>=0</a:t>
                      </a:r>
                      <a:br>
                        <a:rPr lang="en-US" dirty="0">
                          <a:solidFill>
                            <a:srgbClr val="000000"/>
                          </a:solidFill>
                        </a:rPr>
                      </a:br>
                      <a:r>
                        <a:rPr lang="en-US" sz="1800" b="0" i="0" u="none" strike="noStrike" noProof="0" dirty="0">
                          <a:solidFill>
                            <a:schemeClr val="tx1"/>
                          </a:solidFill>
                          <a:latin typeface="Calibri"/>
                        </a:rPr>
                        <a:t>s=</a:t>
                      </a:r>
                      <a:r>
                        <a:rPr lang="en-US" sz="1800" b="0" i="0" u="none" strike="noStrike" noProof="0" dirty="0" err="1">
                          <a:solidFill>
                            <a:schemeClr val="tx1"/>
                          </a:solidFill>
                          <a:latin typeface="Calibri"/>
                        </a:rPr>
                        <a:t>r</a:t>
                      </a:r>
                      <a:r>
                        <a:rPr lang="en-US" sz="1800" b="0" i="0" u="none" strike="noStrike" noProof="0" dirty="0" err="1">
                          <a:solidFill>
                            <a:schemeClr val="tx1"/>
                          </a:solidFill>
                        </a:rPr>
                        <a:t>Δθ</a:t>
                      </a:r>
                      <a:endParaRPr lang="en-US" sz="1800" b="0" i="0" u="none" strike="noStrike" noProof="0" dirty="0">
                        <a:solidFill>
                          <a:schemeClr val="tx1"/>
                        </a:solidFill>
                      </a:endParaRPr>
                    </a:p>
                    <a:p>
                      <a:pPr lvl="0" algn="l">
                        <a:lnSpc>
                          <a:spcPct val="100000"/>
                        </a:lnSpc>
                        <a:spcBef>
                          <a:spcPts val="0"/>
                        </a:spcBef>
                        <a:spcAft>
                          <a:spcPts val="0"/>
                        </a:spcAft>
                        <a:buNone/>
                      </a:pPr>
                      <a:r>
                        <a:rPr lang="en-US" sz="1800" b="0" i="0" u="none" strike="noStrike" noProof="0" dirty="0" err="1">
                          <a:solidFill>
                            <a:schemeClr val="tx1"/>
                          </a:solidFill>
                          <a:latin typeface="Calibri"/>
                        </a:rPr>
                        <a:t>vT</a:t>
                      </a:r>
                      <a:r>
                        <a:rPr lang="en-US" sz="1800" b="0" i="0" u="none" strike="noStrike" noProof="0" dirty="0">
                          <a:solidFill>
                            <a:schemeClr val="tx1"/>
                          </a:solidFill>
                          <a:latin typeface="Calibri"/>
                        </a:rPr>
                        <a:t>=</a:t>
                      </a:r>
                      <a:r>
                        <a:rPr lang="en-US" sz="1800" b="0" i="0" u="none" strike="noStrike" noProof="0" dirty="0" err="1">
                          <a:solidFill>
                            <a:schemeClr val="tx1"/>
                          </a:solidFill>
                          <a:latin typeface="Calibri"/>
                        </a:rPr>
                        <a:t>rω</a:t>
                      </a:r>
                      <a:endParaRPr lang="en-US" sz="1800" b="0" i="0" u="none" strike="noStrike" noProof="0">
                        <a:solidFill>
                          <a:schemeClr val="tx1"/>
                        </a:solidFill>
                        <a:latin typeface="Calibri"/>
                      </a:endParaRPr>
                    </a:p>
                    <a:p>
                      <a:pPr lvl="0" algn="l">
                        <a:lnSpc>
                          <a:spcPct val="100000"/>
                        </a:lnSpc>
                        <a:spcBef>
                          <a:spcPts val="0"/>
                        </a:spcBef>
                        <a:spcAft>
                          <a:spcPts val="0"/>
                        </a:spcAft>
                        <a:buNone/>
                      </a:pPr>
                      <a:r>
                        <a:rPr lang="en-US" sz="1800" b="0" i="0" u="none" strike="noStrike" noProof="0" dirty="0" err="1">
                          <a:solidFill>
                            <a:schemeClr val="tx1"/>
                          </a:solidFill>
                          <a:latin typeface="Calibri"/>
                        </a:rPr>
                        <a:t>aT</a:t>
                      </a:r>
                      <a:r>
                        <a:rPr lang="en-US" sz="1800" b="0" i="0" u="none" strike="noStrike" noProof="0" dirty="0">
                          <a:solidFill>
                            <a:schemeClr val="tx1"/>
                          </a:solidFill>
                          <a:latin typeface="Calibri"/>
                        </a:rPr>
                        <a:t>=rα</a:t>
                      </a:r>
                    </a:p>
                    <a:p>
                      <a:pPr lvl="0" algn="l">
                        <a:lnSpc>
                          <a:spcPct val="100000"/>
                        </a:lnSpc>
                        <a:spcBef>
                          <a:spcPts val="0"/>
                        </a:spcBef>
                        <a:spcAft>
                          <a:spcPts val="0"/>
                        </a:spcAft>
                        <a:buNone/>
                      </a:pPr>
                      <a:r>
                        <a:rPr lang="en-US" sz="1800" b="0" i="0" u="none" strike="noStrike" noProof="0" dirty="0">
                          <a:solidFill>
                            <a:schemeClr val="tx1"/>
                          </a:solidFill>
                          <a:latin typeface="Calibri"/>
                        </a:rPr>
                        <a:t>a</a:t>
                      </a:r>
                      <a:r>
                        <a:rPr lang="en-US" sz="1800" b="0" i="0" u="none" strike="noStrike" baseline="-25000" noProof="0" dirty="0">
                          <a:solidFill>
                            <a:schemeClr val="tx1"/>
                          </a:solidFill>
                          <a:latin typeface="Calibri"/>
                        </a:rPr>
                        <a:t>c = </a:t>
                      </a:r>
                      <a:r>
                        <a:rPr lang="en-US" sz="1800" b="0" i="0" u="none" strike="noStrike" noProof="0" dirty="0">
                          <a:solidFill>
                            <a:schemeClr val="tx1"/>
                          </a:solidFill>
                          <a:latin typeface="Calibri"/>
                        </a:rPr>
                        <a:t>v</a:t>
                      </a:r>
                      <a:r>
                        <a:rPr lang="en-US" sz="1800" b="0" i="0" u="none" strike="noStrike" baseline="30000" noProof="0" dirty="0">
                          <a:solidFill>
                            <a:schemeClr val="tx1"/>
                          </a:solidFill>
                          <a:latin typeface="Calibri"/>
                        </a:rPr>
                        <a:t>2</a:t>
                      </a:r>
                      <a:r>
                        <a:rPr lang="en-US" sz="1800" b="0" i="0" u="none" strike="noStrike" noProof="0" dirty="0">
                          <a:solidFill>
                            <a:schemeClr val="tx1"/>
                          </a:solidFill>
                          <a:latin typeface="Calibri"/>
                        </a:rPr>
                        <a:t>/r</a:t>
                      </a:r>
                      <a:endParaRPr lang="en-US" dirty="0">
                        <a:solidFill>
                          <a:schemeClr val="tx1"/>
                        </a:solidFill>
                      </a:endParaRPr>
                    </a:p>
                    <a:p>
                      <a:pPr lvl="0" algn="l">
                        <a:lnSpc>
                          <a:spcPct val="100000"/>
                        </a:lnSpc>
                        <a:spcBef>
                          <a:spcPts val="0"/>
                        </a:spcBef>
                        <a:spcAft>
                          <a:spcPts val="0"/>
                        </a:spcAft>
                        <a:buNone/>
                      </a:pPr>
                      <a:r>
                        <a:rPr lang="en-US" sz="1800" b="0" i="0" u="none" strike="noStrike" noProof="0" dirty="0">
                          <a:solidFill>
                            <a:schemeClr val="tx1"/>
                          </a:solidFill>
                          <a:latin typeface="Calibri"/>
                        </a:rPr>
                        <a:t>a</a:t>
                      </a:r>
                      <a:r>
                        <a:rPr lang="en-US" sz="1800" b="0" i="0" u="none" strike="noStrike" baseline="-25000" noProof="0" dirty="0">
                          <a:solidFill>
                            <a:schemeClr val="tx1"/>
                          </a:solidFill>
                          <a:latin typeface="Calibri"/>
                        </a:rPr>
                        <a:t>c </a:t>
                      </a:r>
                      <a:r>
                        <a:rPr lang="en-US" sz="1800" b="0" i="0" u="none" strike="noStrike" noProof="0" dirty="0">
                          <a:solidFill>
                            <a:schemeClr val="tx1"/>
                          </a:solidFill>
                          <a:latin typeface="Calibri"/>
                        </a:rPr>
                        <a:t>= rω</a:t>
                      </a:r>
                      <a:r>
                        <a:rPr lang="en-US" sz="1800" b="0" i="0" u="none" strike="noStrike" baseline="30000" noProof="0" dirty="0">
                          <a:solidFill>
                            <a:schemeClr val="tx1"/>
                          </a:solidFill>
                          <a:latin typeface="Calibri"/>
                        </a:rPr>
                        <a:t>2</a:t>
                      </a:r>
                      <a:endParaRPr lang="en-US" sz="1800" b="0" i="0" u="none" strike="noStrike" noProof="0" dirty="0">
                        <a:solidFill>
                          <a:schemeClr val="tx1"/>
                        </a:solidFill>
                        <a:latin typeface="Calibri"/>
                      </a:endParaRPr>
                    </a:p>
                    <a:p>
                      <a:pPr lvl="0" algn="l">
                        <a:lnSpc>
                          <a:spcPct val="100000"/>
                        </a:lnSpc>
                        <a:spcBef>
                          <a:spcPts val="0"/>
                        </a:spcBef>
                        <a:spcAft>
                          <a:spcPts val="0"/>
                        </a:spcAft>
                        <a:buNone/>
                      </a:pPr>
                      <a:r>
                        <a:rPr lang="en-US" sz="1800" b="0" i="0" u="none" strike="noStrike" noProof="0" dirty="0">
                          <a:solidFill>
                            <a:schemeClr val="tx1"/>
                          </a:solidFill>
                          <a:latin typeface="Calibri"/>
                        </a:rPr>
                        <a:t>a</a:t>
                      </a:r>
                      <a:r>
                        <a:rPr lang="en-US" sz="1800" b="0" i="0" u="none" strike="noStrike" baseline="30000" noProof="0" dirty="0">
                          <a:solidFill>
                            <a:schemeClr val="tx1"/>
                          </a:solidFill>
                          <a:latin typeface="Calibri"/>
                        </a:rPr>
                        <a:t>2</a:t>
                      </a:r>
                      <a:r>
                        <a:rPr lang="en-US" sz="1800" b="0" i="0" u="none" strike="noStrike" noProof="0" dirty="0">
                          <a:solidFill>
                            <a:schemeClr val="tx1"/>
                          </a:solidFill>
                          <a:latin typeface="Calibri"/>
                        </a:rPr>
                        <a:t> = (a</a:t>
                      </a:r>
                      <a:r>
                        <a:rPr lang="en-US" sz="1800" b="0" i="0" u="none" strike="noStrike" baseline="-25000" noProof="0" dirty="0">
                          <a:solidFill>
                            <a:schemeClr val="tx1"/>
                          </a:solidFill>
                          <a:latin typeface="Calibri"/>
                        </a:rPr>
                        <a:t>c</a:t>
                      </a:r>
                      <a:r>
                        <a:rPr lang="en-US" sz="1800" b="0" i="0" u="none" strike="noStrike" noProof="0" dirty="0">
                          <a:solidFill>
                            <a:schemeClr val="tx1"/>
                          </a:solidFill>
                          <a:latin typeface="Calibri"/>
                        </a:rPr>
                        <a:t>)</a:t>
                      </a:r>
                      <a:r>
                        <a:rPr lang="en-US" sz="1800" b="0" i="0" u="none" strike="noStrike" baseline="30000" noProof="0" dirty="0">
                          <a:solidFill>
                            <a:schemeClr val="tx1"/>
                          </a:solidFill>
                          <a:latin typeface="Calibri"/>
                        </a:rPr>
                        <a:t>2</a:t>
                      </a:r>
                      <a:r>
                        <a:rPr lang="en-US" sz="1800" b="0" i="0" u="none" strike="noStrike" noProof="0" dirty="0">
                          <a:solidFill>
                            <a:schemeClr val="tx1"/>
                          </a:solidFill>
                          <a:latin typeface="Calibri"/>
                        </a:rPr>
                        <a:t> +(a</a:t>
                      </a:r>
                      <a:r>
                        <a:rPr lang="en-US" sz="1800" b="0" i="0" u="none" strike="noStrike" baseline="-25000" noProof="0" dirty="0">
                          <a:solidFill>
                            <a:schemeClr val="tx1"/>
                          </a:solidFill>
                          <a:latin typeface="Calibri"/>
                        </a:rPr>
                        <a:t>t</a:t>
                      </a:r>
                      <a:r>
                        <a:rPr lang="en-US" sz="1800" b="0" i="0" u="none" strike="noStrike" noProof="0" dirty="0">
                          <a:solidFill>
                            <a:schemeClr val="tx1"/>
                          </a:solidFill>
                          <a:latin typeface="Calibri"/>
                        </a:rPr>
                        <a:t>)</a:t>
                      </a:r>
                      <a:r>
                        <a:rPr lang="en-US" sz="1800" b="0" i="0" u="none" strike="noStrike" baseline="30000" noProof="0" dirty="0">
                          <a:solidFill>
                            <a:schemeClr val="tx1"/>
                          </a:solidFill>
                          <a:latin typeface="Calibri"/>
                        </a:rPr>
                        <a:t>2</a:t>
                      </a:r>
                      <a:endParaRPr lang="en-US" sz="1800" b="0" i="0" u="none" strike="noStrike" noProof="0" dirty="0">
                        <a:solidFill>
                          <a:schemeClr val="tx1"/>
                        </a:solidFill>
                        <a:latin typeface="Calibri"/>
                      </a:endParaRPr>
                    </a:p>
                    <a:p>
                      <a:pPr lvl="0" algn="l">
                        <a:lnSpc>
                          <a:spcPct val="100000"/>
                        </a:lnSpc>
                        <a:spcBef>
                          <a:spcPts val="0"/>
                        </a:spcBef>
                        <a:spcAft>
                          <a:spcPts val="0"/>
                        </a:spcAft>
                        <a:buNone/>
                      </a:pPr>
                      <a:r>
                        <a:rPr lang="en-US" sz="1800" b="1" i="0" u="none" strike="noStrike" noProof="0" dirty="0">
                          <a:solidFill>
                            <a:schemeClr val="tx1"/>
                          </a:solidFill>
                          <a:latin typeface="Calibri"/>
                        </a:rPr>
                        <a:t>F</a:t>
                      </a:r>
                      <a:r>
                        <a:rPr lang="en-US" sz="1800" b="1" i="0" u="none" strike="noStrike" baseline="-25000" noProof="0" dirty="0">
                          <a:solidFill>
                            <a:schemeClr val="tx1"/>
                          </a:solidFill>
                          <a:latin typeface="Calibri"/>
                        </a:rPr>
                        <a:t>c</a:t>
                      </a:r>
                      <a:r>
                        <a:rPr lang="en-US" sz="1800" b="0" i="0" u="none" strike="noStrike" noProof="0" dirty="0">
                          <a:solidFill>
                            <a:schemeClr val="tx1"/>
                          </a:solidFill>
                          <a:latin typeface="Calibri"/>
                        </a:rPr>
                        <a:t>= Σ </a:t>
                      </a:r>
                      <a:r>
                        <a:rPr lang="en-US" sz="1800" b="1" i="0" u="none" strike="noStrike" noProof="0" dirty="0">
                          <a:solidFill>
                            <a:schemeClr val="tx1"/>
                          </a:solidFill>
                          <a:latin typeface="Calibri"/>
                        </a:rPr>
                        <a:t>F </a:t>
                      </a:r>
                      <a:r>
                        <a:rPr lang="en-US" sz="1800" b="0" i="0" u="none" strike="noStrike" noProof="0" dirty="0">
                          <a:solidFill>
                            <a:schemeClr val="tx1"/>
                          </a:solidFill>
                          <a:latin typeface="Calibri"/>
                        </a:rPr>
                        <a:t> use only central and radial forces</a:t>
                      </a:r>
                    </a:p>
                    <a:p>
                      <a:pPr lvl="0" algn="l">
                        <a:lnSpc>
                          <a:spcPct val="100000"/>
                        </a:lnSpc>
                        <a:spcBef>
                          <a:spcPts val="0"/>
                        </a:spcBef>
                        <a:spcAft>
                          <a:spcPts val="0"/>
                        </a:spcAft>
                        <a:buNone/>
                      </a:pPr>
                      <a:r>
                        <a:rPr lang="en-US" sz="1800" b="0" i="0" u="none" strike="noStrike" noProof="0" dirty="0">
                          <a:solidFill>
                            <a:schemeClr val="tx1"/>
                          </a:solidFill>
                          <a:latin typeface="Calibri"/>
                        </a:rPr>
                        <a:t>F</a:t>
                      </a:r>
                      <a:r>
                        <a:rPr lang="en-US" sz="1800" b="0" i="0" u="none" strike="noStrike" baseline="-25000" noProof="0" dirty="0">
                          <a:solidFill>
                            <a:schemeClr val="tx1"/>
                          </a:solidFill>
                          <a:latin typeface="Calibri"/>
                        </a:rPr>
                        <a:t>c </a:t>
                      </a:r>
                      <a:r>
                        <a:rPr lang="en-US" sz="1800" b="0" i="0" u="none" strike="noStrike" noProof="0" dirty="0">
                          <a:solidFill>
                            <a:schemeClr val="tx1"/>
                          </a:solidFill>
                          <a:latin typeface="Calibri"/>
                        </a:rPr>
                        <a:t>= m v</a:t>
                      </a:r>
                      <a:r>
                        <a:rPr lang="en-US" sz="1800" b="0" i="0" u="none" strike="noStrike" baseline="30000" noProof="0" dirty="0">
                          <a:solidFill>
                            <a:schemeClr val="tx1"/>
                          </a:solidFill>
                          <a:latin typeface="Calibri"/>
                        </a:rPr>
                        <a:t>2</a:t>
                      </a:r>
                      <a:r>
                        <a:rPr lang="en-US" sz="1800" b="0" i="0" u="none" strike="noStrike" noProof="0" dirty="0">
                          <a:solidFill>
                            <a:schemeClr val="tx1"/>
                          </a:solidFill>
                          <a:latin typeface="Calibri"/>
                        </a:rPr>
                        <a:t>/r</a:t>
                      </a:r>
                      <a:endParaRPr lang="en-US" dirty="0">
                        <a:solidFill>
                          <a:schemeClr val="tx1"/>
                        </a:solidFill>
                      </a:endParaRPr>
                    </a:p>
                    <a:p>
                      <a:pPr lvl="0" algn="l">
                        <a:lnSpc>
                          <a:spcPct val="100000"/>
                        </a:lnSpc>
                        <a:spcBef>
                          <a:spcPts val="0"/>
                        </a:spcBef>
                        <a:spcAft>
                          <a:spcPts val="0"/>
                        </a:spcAft>
                        <a:buNone/>
                      </a:pPr>
                      <a:r>
                        <a:rPr lang="en-US" sz="1800" b="0" i="0" u="none" strike="noStrike" noProof="0" dirty="0">
                          <a:solidFill>
                            <a:schemeClr val="tx1"/>
                          </a:solidFill>
                          <a:latin typeface="Calibri"/>
                        </a:rPr>
                        <a:t>F</a:t>
                      </a:r>
                      <a:r>
                        <a:rPr lang="en-US" sz="1800" b="0" i="0" u="none" strike="noStrike" baseline="-25000" noProof="0" dirty="0">
                          <a:solidFill>
                            <a:schemeClr val="tx1"/>
                          </a:solidFill>
                          <a:latin typeface="Calibri"/>
                        </a:rPr>
                        <a:t>c </a:t>
                      </a:r>
                      <a:r>
                        <a:rPr lang="en-US" sz="1800" b="0" i="0" u="none" strike="noStrike" noProof="0" dirty="0">
                          <a:solidFill>
                            <a:schemeClr val="tx1"/>
                          </a:solidFill>
                          <a:latin typeface="Calibri"/>
                        </a:rPr>
                        <a:t>= m ω</a:t>
                      </a:r>
                      <a:r>
                        <a:rPr lang="en-US" sz="1800" b="0" i="0" u="none" strike="noStrike" baseline="30000" noProof="0" dirty="0">
                          <a:solidFill>
                            <a:schemeClr val="tx1"/>
                          </a:solidFill>
                          <a:latin typeface="Calibri"/>
                        </a:rPr>
                        <a:t>2</a:t>
                      </a:r>
                      <a:r>
                        <a:rPr lang="en-US" sz="1800" b="0" i="0" u="none" strike="noStrike" noProof="0" dirty="0">
                          <a:solidFill>
                            <a:schemeClr val="tx1"/>
                          </a:solidFill>
                          <a:latin typeface="Calibri"/>
                        </a:rPr>
                        <a:t>r</a:t>
                      </a:r>
                    </a:p>
                    <a:p>
                      <a:pPr lvl="0" algn="l">
                        <a:lnSpc>
                          <a:spcPct val="100000"/>
                        </a:lnSpc>
                        <a:spcBef>
                          <a:spcPts val="0"/>
                        </a:spcBef>
                        <a:spcAft>
                          <a:spcPts val="0"/>
                        </a:spcAft>
                        <a:buNone/>
                      </a:pPr>
                      <a:endParaRPr lang="en-US" dirty="0">
                        <a:solidFill>
                          <a:schemeClr val="tx1"/>
                        </a:solidFill>
                      </a:endParaRPr>
                    </a:p>
                  </a:txBody>
                  <a:tcPr marL="245517" marR="245517" marT="245517" marB="245517" anchor="ctr">
                    <a:lnL w="12700" cmpd="sng">
                      <a:noFill/>
                      <a:prstDash val="solid"/>
                    </a:lnL>
                    <a:lnR w="12700" cmpd="sng">
                      <a:noFill/>
                      <a:prstDash val="solid"/>
                    </a:lnR>
                    <a:lnT w="12700" cmpd="sng">
                      <a:noFill/>
                    </a:lnT>
                    <a:lnB w="12700" cap="flat" cmpd="sng" algn="ctr">
                      <a:solidFill>
                        <a:schemeClr val="tx1">
                          <a:lumMod val="50000"/>
                          <a:lumOff val="50000"/>
                        </a:schemeClr>
                      </a:solidFill>
                      <a:prstDash val="solid"/>
                    </a:lnB>
                    <a:noFill/>
                  </a:tcPr>
                </a:tc>
                <a:tc>
                  <a:txBody>
                    <a:bodyPr/>
                    <a:lstStyle/>
                    <a:p>
                      <a:pPr lvl="0" algn="l">
                        <a:lnSpc>
                          <a:spcPct val="100000"/>
                        </a:lnSpc>
                        <a:spcBef>
                          <a:spcPts val="0"/>
                        </a:spcBef>
                        <a:spcAft>
                          <a:spcPts val="0"/>
                        </a:spcAft>
                        <a:buNone/>
                      </a:pPr>
                      <a:endParaRPr lang="en-US" sz="2100" b="0" i="0" u="none" strike="noStrike" cap="none" spc="60" noProof="0" dirty="0">
                        <a:solidFill>
                          <a:schemeClr val="tx1"/>
                        </a:solidFill>
                        <a:latin typeface="Calibri"/>
                      </a:endParaRPr>
                    </a:p>
                    <a:p>
                      <a:pPr lvl="0" algn="l">
                        <a:lnSpc>
                          <a:spcPct val="100000"/>
                        </a:lnSpc>
                        <a:spcBef>
                          <a:spcPts val="0"/>
                        </a:spcBef>
                        <a:spcAft>
                          <a:spcPts val="0"/>
                        </a:spcAft>
                        <a:buNone/>
                      </a:pPr>
                      <a:r>
                        <a:rPr lang="en-US" sz="1800" b="0" i="0" u="none" strike="noStrike" cap="none" spc="60" noProof="0" dirty="0">
                          <a:solidFill>
                            <a:schemeClr val="tx1"/>
                          </a:solidFill>
                          <a:latin typeface="Calibri"/>
                        </a:rPr>
                        <a:t>g=GM/R</a:t>
                      </a:r>
                      <a:r>
                        <a:rPr lang="en-US" sz="1800" b="0" i="0" u="none" strike="noStrike" cap="none" spc="60" baseline="30000" noProof="0" dirty="0">
                          <a:solidFill>
                            <a:schemeClr val="tx1"/>
                          </a:solidFill>
                          <a:latin typeface="Calibri"/>
                        </a:rPr>
                        <a:t>2</a:t>
                      </a:r>
                    </a:p>
                    <a:p>
                      <a:pPr lvl="0" algn="l">
                        <a:lnSpc>
                          <a:spcPct val="100000"/>
                        </a:lnSpc>
                        <a:spcBef>
                          <a:spcPts val="0"/>
                        </a:spcBef>
                        <a:spcAft>
                          <a:spcPts val="0"/>
                        </a:spcAft>
                        <a:buNone/>
                      </a:pPr>
                      <a:r>
                        <a:rPr lang="en-US" sz="1800" b="0" i="0" u="none" strike="noStrike" cap="none" spc="60" noProof="0" dirty="0">
                          <a:solidFill>
                            <a:schemeClr val="tx1"/>
                          </a:solidFill>
                          <a:latin typeface="Calibri"/>
                        </a:rPr>
                        <a:t>v</a:t>
                      </a:r>
                      <a:r>
                        <a:rPr lang="en-US" sz="1800" b="0" i="0" u="none" strike="noStrike" cap="none" spc="60" baseline="30000" noProof="0" dirty="0">
                          <a:solidFill>
                            <a:schemeClr val="tx1"/>
                          </a:solidFill>
                          <a:latin typeface="Calibri"/>
                        </a:rPr>
                        <a:t>2</a:t>
                      </a:r>
                      <a:r>
                        <a:rPr lang="en-US" sz="1800" b="0" i="0" u="none" strike="noStrike" cap="none" spc="60" noProof="0" dirty="0">
                          <a:solidFill>
                            <a:schemeClr val="tx1"/>
                          </a:solidFill>
                          <a:latin typeface="Calibri"/>
                        </a:rPr>
                        <a:t>=GM/R </a:t>
                      </a:r>
                    </a:p>
                    <a:p>
                      <a:pPr lvl="0" algn="l">
                        <a:lnSpc>
                          <a:spcPct val="100000"/>
                        </a:lnSpc>
                        <a:spcBef>
                          <a:spcPts val="0"/>
                        </a:spcBef>
                        <a:spcAft>
                          <a:spcPts val="0"/>
                        </a:spcAft>
                        <a:buNone/>
                      </a:pPr>
                      <a:r>
                        <a:rPr lang="en-US" sz="1800" b="0" i="0" u="none" strike="noStrike" cap="none" spc="60" noProof="0" dirty="0">
                          <a:solidFill>
                            <a:schemeClr val="tx1"/>
                          </a:solidFill>
                          <a:latin typeface="Calibri"/>
                        </a:rPr>
                        <a:t>P.E=−</a:t>
                      </a:r>
                      <a:r>
                        <a:rPr lang="en-US" sz="1800" b="0" i="0" u="none" strike="noStrike" cap="none" spc="60" noProof="0" dirty="0" err="1">
                          <a:solidFill>
                            <a:schemeClr val="tx1"/>
                          </a:solidFill>
                          <a:latin typeface="Calibri"/>
                        </a:rPr>
                        <a:t>GMm</a:t>
                      </a:r>
                      <a:r>
                        <a:rPr lang="en-US" sz="1800" b="0" i="0" u="none" strike="noStrike" cap="none" spc="60" noProof="0" dirty="0">
                          <a:solidFill>
                            <a:schemeClr val="tx1"/>
                          </a:solidFill>
                          <a:latin typeface="Calibri"/>
                        </a:rPr>
                        <a:t>/R</a:t>
                      </a:r>
                      <a:r>
                        <a:rPr lang="en-US" sz="1800" b="0" i="0" u="none" strike="noStrike" cap="none" spc="60" noProof="0" dirty="0">
                          <a:solidFill>
                            <a:schemeClr val="tx1"/>
                          </a:solidFill>
                        </a:rPr>
                        <a:t>     </a:t>
                      </a:r>
                      <a:endParaRPr lang="en-US" sz="1800" b="0" i="0" u="none" strike="noStrike" cap="none" spc="60" noProof="0" dirty="0">
                        <a:solidFill>
                          <a:schemeClr val="tx1"/>
                        </a:solidFill>
                        <a:latin typeface="Calibri"/>
                      </a:endParaRPr>
                    </a:p>
                    <a:p>
                      <a:pPr lvl="0" algn="l">
                        <a:lnSpc>
                          <a:spcPct val="100000"/>
                        </a:lnSpc>
                        <a:spcBef>
                          <a:spcPts val="0"/>
                        </a:spcBef>
                        <a:spcAft>
                          <a:spcPts val="0"/>
                        </a:spcAft>
                        <a:buNone/>
                      </a:pPr>
                      <a:r>
                        <a:rPr lang="en-US" sz="1800" b="0" i="0" u="none" strike="noStrike" cap="none" spc="60" noProof="0" dirty="0">
                          <a:solidFill>
                            <a:schemeClr val="tx1"/>
                          </a:solidFill>
                        </a:rPr>
                        <a:t>T</a:t>
                      </a:r>
                      <a:r>
                        <a:rPr lang="en-US" sz="1800" b="0" i="0" u="none" strike="noStrike" cap="none" spc="60" baseline="30000" noProof="0" dirty="0">
                          <a:solidFill>
                            <a:schemeClr val="tx1"/>
                          </a:solidFill>
                        </a:rPr>
                        <a:t>2</a:t>
                      </a:r>
                      <a:r>
                        <a:rPr lang="en-US" sz="1800" b="0" i="0" u="none" strike="noStrike" cap="none" spc="60" noProof="0" dirty="0">
                          <a:solidFill>
                            <a:schemeClr val="tx1"/>
                          </a:solidFill>
                        </a:rPr>
                        <a:t>= 4π</a:t>
                      </a:r>
                      <a:r>
                        <a:rPr lang="en-US" sz="1800" b="0" i="0" u="none" strike="noStrike" cap="none" spc="60" baseline="30000" noProof="0" dirty="0">
                          <a:solidFill>
                            <a:schemeClr val="tx1"/>
                          </a:solidFill>
                        </a:rPr>
                        <a:t>2</a:t>
                      </a:r>
                      <a:r>
                        <a:rPr lang="en-US" sz="1800" b="0" i="0" u="none" strike="noStrike" cap="none" spc="60" noProof="0" dirty="0">
                          <a:solidFill>
                            <a:schemeClr val="tx1"/>
                          </a:solidFill>
                        </a:rPr>
                        <a:t>GMR</a:t>
                      </a:r>
                      <a:r>
                        <a:rPr lang="en-US" sz="1800" b="0" i="0" u="none" strike="noStrike" cap="none" spc="60" baseline="30000" noProof="0" dirty="0">
                          <a:solidFill>
                            <a:schemeClr val="tx1"/>
                          </a:solidFill>
                        </a:rPr>
                        <a:t>3/2  </a:t>
                      </a:r>
                      <a:r>
                        <a:rPr lang="en-US" sz="1800" b="0" i="0" u="none" strike="noStrike" cap="none" spc="60" noProof="0" dirty="0">
                          <a:solidFill>
                            <a:schemeClr val="tx1"/>
                          </a:solidFill>
                        </a:rPr>
                        <a:t>   </a:t>
                      </a:r>
                    </a:p>
                    <a:p>
                      <a:pPr lvl="0" algn="l">
                        <a:lnSpc>
                          <a:spcPct val="100000"/>
                        </a:lnSpc>
                        <a:spcBef>
                          <a:spcPts val="0"/>
                        </a:spcBef>
                        <a:spcAft>
                          <a:spcPts val="0"/>
                        </a:spcAft>
                        <a:buNone/>
                      </a:pPr>
                      <a:r>
                        <a:rPr lang="en-US" sz="1800" b="0" i="0" u="none" strike="noStrike" cap="none" spc="60" noProof="0" dirty="0">
                          <a:solidFill>
                            <a:schemeClr val="tx1"/>
                          </a:solidFill>
                        </a:rPr>
                        <a:t>T</a:t>
                      </a:r>
                      <a:r>
                        <a:rPr lang="en-US" sz="1800" b="0" i="0" u="none" strike="noStrike" cap="none" spc="60" baseline="30000" noProof="0" dirty="0">
                          <a:solidFill>
                            <a:schemeClr val="tx1"/>
                          </a:solidFill>
                        </a:rPr>
                        <a:t>2</a:t>
                      </a:r>
                      <a:r>
                        <a:rPr lang="en-US" sz="1800" b="0" i="0" u="none" strike="noStrike" cap="none" spc="60" noProof="0" dirty="0">
                          <a:solidFill>
                            <a:schemeClr val="tx1"/>
                          </a:solidFill>
                        </a:rPr>
                        <a:t> = Ks r</a:t>
                      </a:r>
                      <a:r>
                        <a:rPr lang="en-US" sz="1800" b="0" i="0" u="none" strike="noStrike" cap="none" spc="60" baseline="30000" noProof="0" dirty="0">
                          <a:solidFill>
                            <a:schemeClr val="tx1"/>
                          </a:solidFill>
                        </a:rPr>
                        <a:t>3</a:t>
                      </a:r>
                      <a:endParaRPr lang="en-US" sz="1800" b="0" i="0" u="none" strike="noStrike" cap="none" spc="60" noProof="0" dirty="0">
                        <a:solidFill>
                          <a:schemeClr val="tx1"/>
                        </a:solidFill>
                      </a:endParaRPr>
                    </a:p>
                    <a:p>
                      <a:pPr lvl="0" algn="l">
                        <a:lnSpc>
                          <a:spcPct val="100000"/>
                        </a:lnSpc>
                        <a:spcBef>
                          <a:spcPts val="0"/>
                        </a:spcBef>
                        <a:spcAft>
                          <a:spcPts val="0"/>
                        </a:spcAft>
                        <a:buNone/>
                      </a:pPr>
                      <a:r>
                        <a:rPr lang="en-US" sz="1800" b="0" i="0" u="none" strike="noStrike" cap="none" spc="60" noProof="0" dirty="0">
                          <a:solidFill>
                            <a:schemeClr val="tx1"/>
                          </a:solidFill>
                        </a:rPr>
                        <a:t>T</a:t>
                      </a:r>
                      <a:r>
                        <a:rPr lang="en-US" sz="1800" b="0" i="0" u="none" strike="noStrike" cap="none" spc="60" baseline="-25000" noProof="0" dirty="0">
                          <a:solidFill>
                            <a:schemeClr val="tx1"/>
                          </a:solidFill>
                        </a:rPr>
                        <a:t>1</a:t>
                      </a:r>
                      <a:r>
                        <a:rPr lang="en-US" sz="1800" b="0" i="0" u="none" strike="noStrike" cap="none" spc="60" noProof="0" dirty="0">
                          <a:solidFill>
                            <a:schemeClr val="tx1"/>
                          </a:solidFill>
                        </a:rPr>
                        <a:t> </a:t>
                      </a:r>
                      <a:r>
                        <a:rPr lang="en-US" sz="1800" b="0" i="0" u="none" strike="noStrike" cap="none" spc="60" baseline="30000" noProof="0" dirty="0">
                          <a:solidFill>
                            <a:schemeClr val="tx1"/>
                          </a:solidFill>
                        </a:rPr>
                        <a:t>2</a:t>
                      </a:r>
                      <a:r>
                        <a:rPr lang="en-US" sz="1800" b="0" i="0" u="none" strike="noStrike" cap="none" spc="60" noProof="0" dirty="0">
                          <a:solidFill>
                            <a:schemeClr val="tx1"/>
                          </a:solidFill>
                        </a:rPr>
                        <a:t> / r</a:t>
                      </a:r>
                      <a:r>
                        <a:rPr lang="en-US" sz="1800" b="0" i="0" u="none" strike="noStrike" cap="none" spc="60" baseline="-25000" noProof="0" dirty="0">
                          <a:solidFill>
                            <a:schemeClr val="tx1"/>
                          </a:solidFill>
                        </a:rPr>
                        <a:t>1</a:t>
                      </a:r>
                      <a:r>
                        <a:rPr lang="en-US" sz="1800" b="0" i="0" u="none" strike="noStrike" cap="none" spc="60" noProof="0" dirty="0">
                          <a:solidFill>
                            <a:schemeClr val="tx1"/>
                          </a:solidFill>
                        </a:rPr>
                        <a:t> </a:t>
                      </a:r>
                      <a:r>
                        <a:rPr lang="en-US" sz="1800" b="0" i="0" u="none" strike="noStrike" cap="none" spc="60" baseline="30000" noProof="0" dirty="0">
                          <a:solidFill>
                            <a:schemeClr val="tx1"/>
                          </a:solidFill>
                        </a:rPr>
                        <a:t>3</a:t>
                      </a:r>
                      <a:r>
                        <a:rPr lang="en-US" sz="1800" b="0" i="0" u="none" strike="noStrike" cap="none" spc="60" noProof="0" dirty="0">
                          <a:solidFill>
                            <a:schemeClr val="tx1"/>
                          </a:solidFill>
                        </a:rPr>
                        <a:t> = T</a:t>
                      </a:r>
                      <a:r>
                        <a:rPr lang="en-US" sz="1800" b="0" i="0" u="none" strike="noStrike" cap="none" spc="60" baseline="-25000" noProof="0" dirty="0">
                          <a:solidFill>
                            <a:schemeClr val="tx1"/>
                          </a:solidFill>
                        </a:rPr>
                        <a:t>2</a:t>
                      </a:r>
                      <a:r>
                        <a:rPr lang="en-US" sz="1800" b="0" i="0" u="none" strike="noStrike" cap="none" spc="60" noProof="0" dirty="0">
                          <a:solidFill>
                            <a:schemeClr val="tx1"/>
                          </a:solidFill>
                        </a:rPr>
                        <a:t> </a:t>
                      </a:r>
                      <a:r>
                        <a:rPr lang="en-US" sz="1800" b="0" i="0" u="none" strike="noStrike" cap="none" spc="60" baseline="30000" noProof="0" dirty="0">
                          <a:solidFill>
                            <a:schemeClr val="tx1"/>
                          </a:solidFill>
                        </a:rPr>
                        <a:t>2 </a:t>
                      </a:r>
                      <a:r>
                        <a:rPr lang="en-US" sz="1800" b="0" i="0" u="none" strike="noStrike" cap="none" spc="60" noProof="0" dirty="0">
                          <a:solidFill>
                            <a:schemeClr val="tx1"/>
                          </a:solidFill>
                        </a:rPr>
                        <a:t>/r</a:t>
                      </a:r>
                      <a:r>
                        <a:rPr lang="en-US" sz="1800" b="0" i="0" u="none" strike="noStrike" cap="none" spc="60" baseline="-25000" noProof="0" dirty="0">
                          <a:solidFill>
                            <a:schemeClr val="tx1"/>
                          </a:solidFill>
                        </a:rPr>
                        <a:t>2</a:t>
                      </a:r>
                      <a:r>
                        <a:rPr lang="en-US" sz="1800" b="0" i="0" u="none" strike="noStrike" cap="none" spc="60" noProof="0" dirty="0">
                          <a:solidFill>
                            <a:schemeClr val="tx1"/>
                          </a:solidFill>
                        </a:rPr>
                        <a:t> </a:t>
                      </a:r>
                      <a:r>
                        <a:rPr lang="en-US" sz="1800" b="0" i="0" u="none" strike="noStrike" cap="none" spc="60" baseline="30000" noProof="0" dirty="0">
                          <a:solidFill>
                            <a:schemeClr val="tx1"/>
                          </a:solidFill>
                        </a:rPr>
                        <a:t>3</a:t>
                      </a:r>
                      <a:endParaRPr lang="en-US" sz="1800" b="0" i="0" u="none" strike="noStrike" cap="none" spc="60" noProof="0" dirty="0">
                        <a:solidFill>
                          <a:schemeClr val="tx1"/>
                        </a:solidFill>
                      </a:endParaRPr>
                    </a:p>
                    <a:p>
                      <a:pPr lvl="0" algn="l">
                        <a:lnSpc>
                          <a:spcPct val="100000"/>
                        </a:lnSpc>
                        <a:spcBef>
                          <a:spcPts val="0"/>
                        </a:spcBef>
                        <a:spcAft>
                          <a:spcPts val="0"/>
                        </a:spcAft>
                        <a:buNone/>
                      </a:pPr>
                      <a:r>
                        <a:rPr lang="en-US" sz="1800" b="0" i="0" u="none" strike="noStrike" cap="none" spc="60" noProof="0" dirty="0">
                          <a:solidFill>
                            <a:schemeClr val="tx1"/>
                          </a:solidFill>
                        </a:rPr>
                        <a:t>G = 6.673 10</a:t>
                      </a:r>
                      <a:r>
                        <a:rPr lang="en-US" sz="1800" b="0" i="0" u="none" strike="noStrike" cap="none" spc="60" baseline="30000" noProof="0" dirty="0">
                          <a:solidFill>
                            <a:schemeClr val="tx1"/>
                          </a:solidFill>
                        </a:rPr>
                        <a:t>-11</a:t>
                      </a:r>
                      <a:r>
                        <a:rPr lang="en-US" sz="1800" b="0" i="0" u="none" strike="noStrike" cap="none" spc="60" noProof="0" dirty="0">
                          <a:solidFill>
                            <a:schemeClr val="tx1"/>
                          </a:solidFill>
                        </a:rPr>
                        <a:t> N m</a:t>
                      </a:r>
                      <a:r>
                        <a:rPr lang="en-US" sz="1800" b="0" i="0" u="none" strike="noStrike" cap="none" spc="60" baseline="30000" noProof="0" dirty="0">
                          <a:solidFill>
                            <a:schemeClr val="tx1"/>
                          </a:solidFill>
                        </a:rPr>
                        <a:t>2</a:t>
                      </a:r>
                      <a:r>
                        <a:rPr lang="en-US" sz="1800" b="0" i="0" u="none" strike="noStrike" cap="none" spc="60" noProof="0" dirty="0">
                          <a:solidFill>
                            <a:schemeClr val="tx1"/>
                          </a:solidFill>
                        </a:rPr>
                        <a:t> /kg</a:t>
                      </a:r>
                      <a:r>
                        <a:rPr lang="en-US" sz="1800" b="0" i="0" u="none" strike="noStrike" cap="none" spc="60" baseline="30000" noProof="0" dirty="0">
                          <a:solidFill>
                            <a:schemeClr val="tx1"/>
                          </a:solidFill>
                        </a:rPr>
                        <a:t> 2</a:t>
                      </a:r>
                      <a:endParaRPr lang="en-US" sz="1800" b="0" i="0" u="none" strike="noStrike" cap="none" spc="60" noProof="0" dirty="0">
                        <a:solidFill>
                          <a:schemeClr val="tx1"/>
                        </a:solidFill>
                      </a:endParaRPr>
                    </a:p>
                    <a:p>
                      <a:pPr lvl="0" algn="l">
                        <a:lnSpc>
                          <a:spcPct val="100000"/>
                        </a:lnSpc>
                        <a:spcBef>
                          <a:spcPts val="0"/>
                        </a:spcBef>
                        <a:spcAft>
                          <a:spcPts val="0"/>
                        </a:spcAft>
                        <a:buNone/>
                      </a:pPr>
                      <a:endParaRPr lang="en-US" sz="2100" b="0" i="0" u="none" strike="noStrike" cap="none" spc="60" noProof="0" dirty="0">
                        <a:solidFill>
                          <a:schemeClr val="tx1"/>
                        </a:solidFill>
                        <a:latin typeface="Calibri"/>
                      </a:endParaRPr>
                    </a:p>
                    <a:p>
                      <a:pPr lvl="0" algn="l">
                        <a:buNone/>
                      </a:pPr>
                      <a:endParaRPr lang="en-US" sz="2100" b="0" i="0" u="none" strike="noStrike" cap="none" spc="60" noProof="0" dirty="0">
                        <a:solidFill>
                          <a:schemeClr val="tx1"/>
                        </a:solidFill>
                        <a:latin typeface="Calibri"/>
                      </a:endParaRPr>
                    </a:p>
                  </a:txBody>
                  <a:tcPr marL="245517" marR="245517" marT="245517" marB="245517" anchor="ctr">
                    <a:lnL w="12700" cmpd="sng">
                      <a:noFill/>
                      <a:prstDash val="solid"/>
                    </a:lnL>
                    <a:lnR w="12700" cmpd="sng">
                      <a:noFill/>
                      <a:prstDash val="solid"/>
                    </a:lnR>
                    <a:lnT w="12700" cmpd="sng">
                      <a:noFill/>
                    </a:lnT>
                    <a:lnB w="12700" cap="flat" cmpd="sng" algn="ctr">
                      <a:solidFill>
                        <a:schemeClr val="tx1">
                          <a:lumMod val="50000"/>
                          <a:lumOff val="50000"/>
                        </a:schemeClr>
                      </a:solidFill>
                      <a:prstDash val="solid"/>
                    </a:lnB>
                    <a:noFill/>
                  </a:tcPr>
                </a:tc>
                <a:extLst>
                  <a:ext uri="{0D108BD9-81ED-4DB2-BD59-A6C34878D82A}">
                    <a16:rowId xmlns:a16="http://schemas.microsoft.com/office/drawing/2014/main" val="1070627752"/>
                  </a:ext>
                </a:extLst>
              </a:tr>
            </a:tbl>
          </a:graphicData>
        </a:graphic>
      </p:graphicFrame>
    </p:spTree>
    <p:extLst>
      <p:ext uri="{BB962C8B-B14F-4D97-AF65-F5344CB8AC3E}">
        <p14:creationId xmlns:p14="http://schemas.microsoft.com/office/powerpoint/2010/main" val="589131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D209E-18B5-47B4-B614-416878A3B269}"/>
              </a:ext>
            </a:extLst>
          </p:cNvPr>
          <p:cNvSpPr>
            <a:spLocks noGrp="1"/>
          </p:cNvSpPr>
          <p:nvPr>
            <p:ph type="title"/>
          </p:nvPr>
        </p:nvSpPr>
        <p:spPr/>
        <p:txBody>
          <a:bodyPr/>
          <a:lstStyle/>
          <a:p>
            <a:r>
              <a:rPr lang="en-US" dirty="0">
                <a:cs typeface="Calibri Light"/>
              </a:rPr>
              <a:t>ROTATIONAL KINEMATICS IMPORTANT TABLES</a:t>
            </a:r>
            <a:endParaRPr lang="en-US" dirty="0"/>
          </a:p>
        </p:txBody>
      </p:sp>
      <p:graphicFrame>
        <p:nvGraphicFramePr>
          <p:cNvPr id="4" name="Table 3">
            <a:extLst>
              <a:ext uri="{FF2B5EF4-FFF2-40B4-BE49-F238E27FC236}">
                <a16:creationId xmlns:a16="http://schemas.microsoft.com/office/drawing/2014/main" id="{3756CFFE-A376-41F5-8BAB-59A1B71366DA}"/>
              </a:ext>
            </a:extLst>
          </p:cNvPr>
          <p:cNvGraphicFramePr>
            <a:graphicFrameLocks noGrp="1"/>
          </p:cNvGraphicFramePr>
          <p:nvPr>
            <p:extLst>
              <p:ext uri="{D42A27DB-BD31-4B8C-83A1-F6EECF244321}">
                <p14:modId xmlns:p14="http://schemas.microsoft.com/office/powerpoint/2010/main" val="580354515"/>
              </p:ext>
            </p:extLst>
          </p:nvPr>
        </p:nvGraphicFramePr>
        <p:xfrm>
          <a:off x="7603157" y="1739962"/>
          <a:ext cx="3930803" cy="2560320"/>
        </p:xfrm>
        <a:graphic>
          <a:graphicData uri="http://schemas.openxmlformats.org/drawingml/2006/table">
            <a:tbl>
              <a:tblPr firstRow="1" bandRow="1">
                <a:tableStyleId>{5C22544A-7EE6-4342-B048-85BDC9FD1C3A}</a:tableStyleId>
              </a:tblPr>
              <a:tblGrid>
                <a:gridCol w="1960755">
                  <a:extLst>
                    <a:ext uri="{9D8B030D-6E8A-4147-A177-3AD203B41FA5}">
                      <a16:colId xmlns:a16="http://schemas.microsoft.com/office/drawing/2014/main" val="1565149275"/>
                    </a:ext>
                  </a:extLst>
                </a:gridCol>
                <a:gridCol w="1970048">
                  <a:extLst>
                    <a:ext uri="{9D8B030D-6E8A-4147-A177-3AD203B41FA5}">
                      <a16:colId xmlns:a16="http://schemas.microsoft.com/office/drawing/2014/main" val="1414121814"/>
                    </a:ext>
                  </a:extLst>
                </a:gridCol>
              </a:tblGrid>
              <a:tr h="0">
                <a:tc>
                  <a:txBody>
                    <a:bodyPr/>
                    <a:lstStyle/>
                    <a:p>
                      <a:pPr algn="l" fontAlgn="b"/>
                      <a:r>
                        <a:rPr lang="en-US" dirty="0">
                          <a:effectLst/>
                        </a:rPr>
                        <a:t>Degree Measures</a:t>
                      </a:r>
                    </a:p>
                  </a:txBody>
                  <a:tcPr anchor="b"/>
                </a:tc>
                <a:tc>
                  <a:txBody>
                    <a:bodyPr/>
                    <a:lstStyle/>
                    <a:p>
                      <a:pPr algn="l" fontAlgn="b"/>
                      <a:r>
                        <a:rPr lang="en-US" dirty="0">
                          <a:effectLst/>
                        </a:rPr>
                        <a:t>Radian Measure</a:t>
                      </a:r>
                    </a:p>
                  </a:txBody>
                  <a:tcPr anchor="b"/>
                </a:tc>
                <a:extLst>
                  <a:ext uri="{0D108BD9-81ED-4DB2-BD59-A6C34878D82A}">
                    <a16:rowId xmlns:a16="http://schemas.microsoft.com/office/drawing/2014/main" val="128314651"/>
                  </a:ext>
                </a:extLst>
              </a:tr>
              <a:tr h="0">
                <a:tc>
                  <a:txBody>
                    <a:bodyPr/>
                    <a:lstStyle/>
                    <a:p>
                      <a:pPr fontAlgn="ctr"/>
                      <a:r>
                        <a:rPr lang="en-US" dirty="0">
                          <a:effectLst/>
                        </a:rPr>
                        <a:t>30</a:t>
                      </a:r>
                      <a:r>
                        <a:rPr lang="en-US" baseline="30000" dirty="0">
                          <a:effectLst/>
                        </a:rPr>
                        <a:t>o</a:t>
                      </a:r>
                    </a:p>
                  </a:txBody>
                  <a:tcPr anchor="ctr"/>
                </a:tc>
                <a:tc>
                  <a:txBody>
                    <a:bodyPr/>
                    <a:lstStyle/>
                    <a:p>
                      <a:pPr fontAlgn="ctr"/>
                      <a:r>
                        <a:rPr lang="el-GR" dirty="0">
                          <a:effectLst/>
                        </a:rPr>
                        <a:t>π/6</a:t>
                      </a:r>
                      <a:endParaRPr lang="en-US" dirty="0">
                        <a:effectLst/>
                      </a:endParaRPr>
                    </a:p>
                  </a:txBody>
                  <a:tcPr anchor="ctr"/>
                </a:tc>
                <a:extLst>
                  <a:ext uri="{0D108BD9-81ED-4DB2-BD59-A6C34878D82A}">
                    <a16:rowId xmlns:a16="http://schemas.microsoft.com/office/drawing/2014/main" val="3269009918"/>
                  </a:ext>
                </a:extLst>
              </a:tr>
              <a:tr h="0">
                <a:tc>
                  <a:txBody>
                    <a:bodyPr/>
                    <a:lstStyle/>
                    <a:p>
                      <a:pPr fontAlgn="ctr"/>
                      <a:r>
                        <a:rPr lang="en-US" dirty="0">
                          <a:effectLst/>
                        </a:rPr>
                        <a:t>60</a:t>
                      </a:r>
                      <a:r>
                        <a:rPr lang="en-US" baseline="30000" dirty="0">
                          <a:effectLst/>
                        </a:rPr>
                        <a:t>o</a:t>
                      </a:r>
                    </a:p>
                  </a:txBody>
                  <a:tcPr anchor="ctr"/>
                </a:tc>
                <a:tc>
                  <a:txBody>
                    <a:bodyPr/>
                    <a:lstStyle/>
                    <a:p>
                      <a:pPr fontAlgn="ctr"/>
                      <a:r>
                        <a:rPr lang="el-GR" dirty="0">
                          <a:effectLst/>
                        </a:rPr>
                        <a:t>π/3</a:t>
                      </a:r>
                      <a:endParaRPr lang="en-US" dirty="0">
                        <a:effectLst/>
                      </a:endParaRPr>
                    </a:p>
                  </a:txBody>
                  <a:tcPr anchor="ctr"/>
                </a:tc>
                <a:extLst>
                  <a:ext uri="{0D108BD9-81ED-4DB2-BD59-A6C34878D82A}">
                    <a16:rowId xmlns:a16="http://schemas.microsoft.com/office/drawing/2014/main" val="1213050167"/>
                  </a:ext>
                </a:extLst>
              </a:tr>
              <a:tr h="0">
                <a:tc>
                  <a:txBody>
                    <a:bodyPr/>
                    <a:lstStyle/>
                    <a:p>
                      <a:pPr fontAlgn="ctr"/>
                      <a:r>
                        <a:rPr lang="en-US" dirty="0">
                          <a:effectLst/>
                        </a:rPr>
                        <a:t>90</a:t>
                      </a:r>
                      <a:r>
                        <a:rPr lang="en-US" baseline="30000" dirty="0">
                          <a:effectLst/>
                        </a:rPr>
                        <a:t>o</a:t>
                      </a:r>
                    </a:p>
                  </a:txBody>
                  <a:tcPr anchor="ctr"/>
                </a:tc>
                <a:tc>
                  <a:txBody>
                    <a:bodyPr/>
                    <a:lstStyle/>
                    <a:p>
                      <a:pPr fontAlgn="ctr"/>
                      <a:r>
                        <a:rPr lang="el-GR" dirty="0">
                          <a:effectLst/>
                        </a:rPr>
                        <a:t>π/2</a:t>
                      </a:r>
                      <a:endParaRPr lang="en-US" dirty="0">
                        <a:effectLst/>
                      </a:endParaRPr>
                    </a:p>
                  </a:txBody>
                  <a:tcPr anchor="ctr"/>
                </a:tc>
                <a:extLst>
                  <a:ext uri="{0D108BD9-81ED-4DB2-BD59-A6C34878D82A}">
                    <a16:rowId xmlns:a16="http://schemas.microsoft.com/office/drawing/2014/main" val="1895527878"/>
                  </a:ext>
                </a:extLst>
              </a:tr>
              <a:tr h="0">
                <a:tc>
                  <a:txBody>
                    <a:bodyPr/>
                    <a:lstStyle/>
                    <a:p>
                      <a:pPr fontAlgn="ctr"/>
                      <a:r>
                        <a:rPr lang="en-US" dirty="0">
                          <a:effectLst/>
                        </a:rPr>
                        <a:t>120</a:t>
                      </a:r>
                      <a:r>
                        <a:rPr lang="en-US" baseline="30000" dirty="0">
                          <a:effectLst/>
                        </a:rPr>
                        <a:t>o</a:t>
                      </a:r>
                    </a:p>
                  </a:txBody>
                  <a:tcPr anchor="ctr"/>
                </a:tc>
                <a:tc>
                  <a:txBody>
                    <a:bodyPr/>
                    <a:lstStyle/>
                    <a:p>
                      <a:pPr fontAlgn="ctr"/>
                      <a:r>
                        <a:rPr lang="el-GR" dirty="0">
                          <a:effectLst/>
                        </a:rPr>
                        <a:t>2π/3</a:t>
                      </a:r>
                      <a:endParaRPr lang="en-US" dirty="0">
                        <a:effectLst/>
                      </a:endParaRPr>
                    </a:p>
                  </a:txBody>
                  <a:tcPr anchor="ctr"/>
                </a:tc>
                <a:extLst>
                  <a:ext uri="{0D108BD9-81ED-4DB2-BD59-A6C34878D82A}">
                    <a16:rowId xmlns:a16="http://schemas.microsoft.com/office/drawing/2014/main" val="3103683656"/>
                  </a:ext>
                </a:extLst>
              </a:tr>
              <a:tr h="0">
                <a:tc>
                  <a:txBody>
                    <a:bodyPr/>
                    <a:lstStyle/>
                    <a:p>
                      <a:pPr fontAlgn="ctr"/>
                      <a:r>
                        <a:rPr lang="en-US" dirty="0">
                          <a:effectLst/>
                        </a:rPr>
                        <a:t>135</a:t>
                      </a:r>
                      <a:r>
                        <a:rPr lang="en-US" baseline="30000" dirty="0">
                          <a:effectLst/>
                        </a:rPr>
                        <a:t>o</a:t>
                      </a:r>
                    </a:p>
                  </a:txBody>
                  <a:tcPr anchor="ctr"/>
                </a:tc>
                <a:tc>
                  <a:txBody>
                    <a:bodyPr/>
                    <a:lstStyle/>
                    <a:p>
                      <a:pPr fontAlgn="ctr"/>
                      <a:r>
                        <a:rPr lang="el-GR" dirty="0">
                          <a:effectLst/>
                        </a:rPr>
                        <a:t>3π/4</a:t>
                      </a:r>
                      <a:endParaRPr lang="en-US" dirty="0">
                        <a:effectLst/>
                      </a:endParaRPr>
                    </a:p>
                  </a:txBody>
                  <a:tcPr anchor="ctr"/>
                </a:tc>
                <a:extLst>
                  <a:ext uri="{0D108BD9-81ED-4DB2-BD59-A6C34878D82A}">
                    <a16:rowId xmlns:a16="http://schemas.microsoft.com/office/drawing/2014/main" val="2705168393"/>
                  </a:ext>
                </a:extLst>
              </a:tr>
              <a:tr h="0">
                <a:tc>
                  <a:txBody>
                    <a:bodyPr/>
                    <a:lstStyle/>
                    <a:p>
                      <a:pPr fontAlgn="ctr"/>
                      <a:r>
                        <a:rPr lang="en-US" dirty="0">
                          <a:effectLst/>
                        </a:rPr>
                        <a:t>180</a:t>
                      </a:r>
                      <a:r>
                        <a:rPr lang="en-US" baseline="30000" dirty="0">
                          <a:effectLst/>
                        </a:rPr>
                        <a:t>o</a:t>
                      </a:r>
                    </a:p>
                  </a:txBody>
                  <a:tcPr anchor="ctr"/>
                </a:tc>
                <a:tc>
                  <a:txBody>
                    <a:bodyPr/>
                    <a:lstStyle/>
                    <a:p>
                      <a:pPr fontAlgn="ctr"/>
                      <a:r>
                        <a:rPr lang="el-GR" dirty="0">
                          <a:effectLst/>
                        </a:rPr>
                        <a:t>π</a:t>
                      </a:r>
                      <a:endParaRPr lang="en-US"/>
                    </a:p>
                  </a:txBody>
                  <a:tcPr anchor="ctr"/>
                </a:tc>
                <a:extLst>
                  <a:ext uri="{0D108BD9-81ED-4DB2-BD59-A6C34878D82A}">
                    <a16:rowId xmlns:a16="http://schemas.microsoft.com/office/drawing/2014/main" val="4254038865"/>
                  </a:ext>
                </a:extLst>
              </a:tr>
            </a:tbl>
          </a:graphicData>
        </a:graphic>
      </p:graphicFrame>
      <p:graphicFrame>
        <p:nvGraphicFramePr>
          <p:cNvPr id="6" name="Table 5">
            <a:extLst>
              <a:ext uri="{FF2B5EF4-FFF2-40B4-BE49-F238E27FC236}">
                <a16:creationId xmlns:a16="http://schemas.microsoft.com/office/drawing/2014/main" id="{01F633D5-C62B-4861-936B-749AD764CB86}"/>
              </a:ext>
            </a:extLst>
          </p:cNvPr>
          <p:cNvGraphicFramePr>
            <a:graphicFrameLocks noGrp="1"/>
          </p:cNvGraphicFramePr>
          <p:nvPr>
            <p:extLst>
              <p:ext uri="{D42A27DB-BD31-4B8C-83A1-F6EECF244321}">
                <p14:modId xmlns:p14="http://schemas.microsoft.com/office/powerpoint/2010/main" val="4067221672"/>
              </p:ext>
            </p:extLst>
          </p:nvPr>
        </p:nvGraphicFramePr>
        <p:xfrm>
          <a:off x="865962" y="1751856"/>
          <a:ext cx="6151754" cy="1834747"/>
        </p:xfrm>
        <a:graphic>
          <a:graphicData uri="http://schemas.openxmlformats.org/drawingml/2006/table">
            <a:tbl>
              <a:tblPr firstRow="1" bandRow="1">
                <a:tableStyleId>{5C22544A-7EE6-4342-B048-85BDC9FD1C3A}</a:tableStyleId>
              </a:tblPr>
              <a:tblGrid>
                <a:gridCol w="1700560">
                  <a:extLst>
                    <a:ext uri="{9D8B030D-6E8A-4147-A177-3AD203B41FA5}">
                      <a16:colId xmlns:a16="http://schemas.microsoft.com/office/drawing/2014/main" val="1345084429"/>
                    </a:ext>
                  </a:extLst>
                </a:gridCol>
                <a:gridCol w="1551877">
                  <a:extLst>
                    <a:ext uri="{9D8B030D-6E8A-4147-A177-3AD203B41FA5}">
                      <a16:colId xmlns:a16="http://schemas.microsoft.com/office/drawing/2014/main" val="3701982070"/>
                    </a:ext>
                  </a:extLst>
                </a:gridCol>
                <a:gridCol w="2899317">
                  <a:extLst>
                    <a:ext uri="{9D8B030D-6E8A-4147-A177-3AD203B41FA5}">
                      <a16:colId xmlns:a16="http://schemas.microsoft.com/office/drawing/2014/main" val="2363961268"/>
                    </a:ext>
                  </a:extLst>
                </a:gridCol>
              </a:tblGrid>
              <a:tr h="371707">
                <a:tc>
                  <a:txBody>
                    <a:bodyPr/>
                    <a:lstStyle/>
                    <a:p>
                      <a:pPr algn="l" fontAlgn="b"/>
                      <a:r>
                        <a:rPr lang="en-US" dirty="0">
                          <a:effectLst/>
                        </a:rPr>
                        <a:t>Rotational</a:t>
                      </a:r>
                    </a:p>
                  </a:txBody>
                  <a:tcPr anchor="b"/>
                </a:tc>
                <a:tc>
                  <a:txBody>
                    <a:bodyPr/>
                    <a:lstStyle/>
                    <a:p>
                      <a:pPr algn="l" fontAlgn="b"/>
                      <a:r>
                        <a:rPr lang="en-US" dirty="0">
                          <a:effectLst/>
                        </a:rPr>
                        <a:t>Translational</a:t>
                      </a:r>
                    </a:p>
                  </a:txBody>
                  <a:tcPr anchor="b"/>
                </a:tc>
                <a:tc>
                  <a:txBody>
                    <a:bodyPr/>
                    <a:lstStyle/>
                    <a:p>
                      <a:pPr algn="l" fontAlgn="b"/>
                      <a:endParaRPr lang="en-US">
                        <a:effectLst/>
                      </a:endParaRPr>
                    </a:p>
                  </a:txBody>
                  <a:tcPr anchor="b"/>
                </a:tc>
                <a:extLst>
                  <a:ext uri="{0D108BD9-81ED-4DB2-BD59-A6C34878D82A}">
                    <a16:rowId xmlns:a16="http://schemas.microsoft.com/office/drawing/2014/main" val="2603392115"/>
                  </a:ext>
                </a:extLst>
              </a:tr>
              <a:tr h="0">
                <a:tc>
                  <a:txBody>
                    <a:bodyPr/>
                    <a:lstStyle/>
                    <a:p>
                      <a:pPr algn="l" fontAlgn="ctr"/>
                      <a:r>
                        <a:rPr lang="el-GR" dirty="0" err="1">
                          <a:effectLst/>
                        </a:rPr>
                        <a:t>Δθ</a:t>
                      </a:r>
                      <a:r>
                        <a:rPr lang="el-GR" dirty="0">
                          <a:effectLst/>
                        </a:rPr>
                        <a:t>=</a:t>
                      </a:r>
                      <a:r>
                        <a:rPr lang="el-GR" dirty="0" err="1">
                          <a:effectLst/>
                        </a:rPr>
                        <a:t>ωavg</a:t>
                      </a:r>
                      <a:r>
                        <a:rPr lang="el-GR" dirty="0">
                          <a:effectLst/>
                        </a:rPr>
                        <a:t> t</a:t>
                      </a:r>
                      <a:endParaRPr lang="en-US" dirty="0">
                        <a:effectLst/>
                      </a:endParaRPr>
                    </a:p>
                  </a:txBody>
                  <a:tcPr anchor="ctr"/>
                </a:tc>
                <a:tc>
                  <a:txBody>
                    <a:bodyPr/>
                    <a:lstStyle/>
                    <a:p>
                      <a:pPr lvl="0" algn="l">
                        <a:buNone/>
                      </a:pPr>
                      <a:r>
                        <a:rPr lang="el-GR" sz="1800" b="0" i="0" u="none" strike="noStrike" noProof="0" dirty="0">
                          <a:effectLst/>
                          <a:latin typeface="Calibri"/>
                        </a:rPr>
                        <a:t>Δ</a:t>
                      </a:r>
                      <a:r>
                        <a:rPr lang="en-US" dirty="0">
                          <a:effectLst/>
                        </a:rPr>
                        <a:t>x=</a:t>
                      </a:r>
                      <a:r>
                        <a:rPr lang="en-US" dirty="0" err="1">
                          <a:effectLst/>
                        </a:rPr>
                        <a:t>vavg</a:t>
                      </a:r>
                      <a:r>
                        <a:rPr lang="en-US" dirty="0">
                          <a:effectLst/>
                        </a:rPr>
                        <a:t> t</a:t>
                      </a:r>
                    </a:p>
                  </a:txBody>
                  <a:tcPr anchor="ctr"/>
                </a:tc>
                <a:tc>
                  <a:txBody>
                    <a:bodyPr/>
                    <a:lstStyle/>
                    <a:p>
                      <a:pPr fontAlgn="ctr"/>
                      <a:endParaRPr lang="en-US">
                        <a:effectLst/>
                      </a:endParaRPr>
                    </a:p>
                  </a:txBody>
                  <a:tcPr anchor="ctr"/>
                </a:tc>
                <a:extLst>
                  <a:ext uri="{0D108BD9-81ED-4DB2-BD59-A6C34878D82A}">
                    <a16:rowId xmlns:a16="http://schemas.microsoft.com/office/drawing/2014/main" val="2733479845"/>
                  </a:ext>
                </a:extLst>
              </a:tr>
              <a:tr h="0">
                <a:tc>
                  <a:txBody>
                    <a:bodyPr/>
                    <a:lstStyle/>
                    <a:p>
                      <a:pPr algn="l" fontAlgn="ctr"/>
                      <a:r>
                        <a:rPr lang="el-GR" dirty="0">
                          <a:effectLst/>
                        </a:rPr>
                        <a:t>ω=ω</a:t>
                      </a:r>
                      <a:r>
                        <a:rPr lang="el-GR" baseline="-25000" dirty="0">
                          <a:effectLst/>
                        </a:rPr>
                        <a:t>0</a:t>
                      </a:r>
                      <a:r>
                        <a:rPr lang="el-GR" dirty="0">
                          <a:effectLst/>
                        </a:rPr>
                        <a:t>+α</a:t>
                      </a:r>
                      <a:r>
                        <a:rPr lang="en-US" dirty="0">
                          <a:effectLst/>
                        </a:rPr>
                        <a:t>t</a:t>
                      </a:r>
                    </a:p>
                  </a:txBody>
                  <a:tcPr anchor="ctr"/>
                </a:tc>
                <a:tc>
                  <a:txBody>
                    <a:bodyPr/>
                    <a:lstStyle/>
                    <a:p>
                      <a:pPr algn="l" fontAlgn="ctr"/>
                      <a:r>
                        <a:rPr lang="en-US" dirty="0">
                          <a:effectLst/>
                        </a:rPr>
                        <a:t>v=v</a:t>
                      </a:r>
                      <a:r>
                        <a:rPr lang="en-US" baseline="-25000" dirty="0">
                          <a:effectLst/>
                        </a:rPr>
                        <a:t>0</a:t>
                      </a:r>
                      <a:r>
                        <a:rPr lang="en-US" dirty="0">
                          <a:effectLst/>
                        </a:rPr>
                        <a:t>+at</a:t>
                      </a:r>
                    </a:p>
                  </a:txBody>
                  <a:tcPr anchor="ctr"/>
                </a:tc>
                <a:tc>
                  <a:txBody>
                    <a:bodyPr/>
                    <a:lstStyle/>
                    <a:p>
                      <a:pPr fontAlgn="ctr"/>
                      <a:r>
                        <a:rPr lang="en-US" dirty="0">
                          <a:effectLst/>
                        </a:rPr>
                        <a:t>constant </a:t>
                      </a:r>
                      <a:r>
                        <a:rPr lang="el-GR" dirty="0">
                          <a:effectLst/>
                        </a:rPr>
                        <a:t>α</a:t>
                      </a:r>
                      <a:endParaRPr lang="en-US" dirty="0">
                        <a:effectLst/>
                      </a:endParaRPr>
                    </a:p>
                  </a:txBody>
                  <a:tcPr anchor="ctr"/>
                </a:tc>
                <a:extLst>
                  <a:ext uri="{0D108BD9-81ED-4DB2-BD59-A6C34878D82A}">
                    <a16:rowId xmlns:a16="http://schemas.microsoft.com/office/drawing/2014/main" val="1676602913"/>
                  </a:ext>
                </a:extLst>
              </a:tr>
              <a:tr h="0">
                <a:tc>
                  <a:txBody>
                    <a:bodyPr/>
                    <a:lstStyle/>
                    <a:p>
                      <a:pPr lvl="0" algn="l">
                        <a:buNone/>
                      </a:pPr>
                      <a:r>
                        <a:rPr lang="el-GR" sz="1800" b="0" i="0" u="none" strike="noStrike" noProof="0" dirty="0" err="1">
                          <a:effectLst/>
                          <a:latin typeface="Calibri"/>
                        </a:rPr>
                        <a:t>Δ</a:t>
                      </a:r>
                      <a:r>
                        <a:rPr lang="el-GR" dirty="0" err="1">
                          <a:effectLst/>
                        </a:rPr>
                        <a:t>θ</a:t>
                      </a:r>
                      <a:r>
                        <a:rPr lang="el-GR" dirty="0">
                          <a:effectLst/>
                        </a:rPr>
                        <a:t>=ω</a:t>
                      </a:r>
                      <a:r>
                        <a:rPr lang="el-GR" baseline="-25000" dirty="0">
                          <a:effectLst/>
                        </a:rPr>
                        <a:t>0</a:t>
                      </a:r>
                      <a:r>
                        <a:rPr lang="en-US" dirty="0">
                          <a:effectLst/>
                        </a:rPr>
                        <a:t>t+½ </a:t>
                      </a:r>
                      <a:r>
                        <a:rPr lang="el-GR" dirty="0">
                          <a:effectLst/>
                        </a:rPr>
                        <a:t>α</a:t>
                      </a:r>
                      <a:r>
                        <a:rPr lang="en-US" dirty="0">
                          <a:effectLst/>
                        </a:rPr>
                        <a:t>t</a:t>
                      </a:r>
                      <a:r>
                        <a:rPr lang="en-US" baseline="30000" dirty="0">
                          <a:effectLst/>
                        </a:rPr>
                        <a:t>2</a:t>
                      </a:r>
                      <a:endParaRPr lang="en-US" dirty="0">
                        <a:effectLst/>
                      </a:endParaRPr>
                    </a:p>
                  </a:txBody>
                  <a:tcPr anchor="ctr"/>
                </a:tc>
                <a:tc>
                  <a:txBody>
                    <a:bodyPr/>
                    <a:lstStyle/>
                    <a:p>
                      <a:pPr lvl="0" algn="l">
                        <a:buNone/>
                      </a:pPr>
                      <a:r>
                        <a:rPr lang="el-GR" sz="1800" b="0" i="0" u="none" strike="noStrike" noProof="0" dirty="0">
                          <a:effectLst/>
                          <a:latin typeface="Calibri"/>
                        </a:rPr>
                        <a:t>Δ</a:t>
                      </a:r>
                      <a:r>
                        <a:rPr lang="en-US" dirty="0">
                          <a:effectLst/>
                        </a:rPr>
                        <a:t>x=v</a:t>
                      </a:r>
                      <a:r>
                        <a:rPr lang="en-US" baseline="-25000" dirty="0">
                          <a:effectLst/>
                        </a:rPr>
                        <a:t>0</a:t>
                      </a:r>
                      <a:r>
                        <a:rPr lang="en-US" dirty="0">
                          <a:effectLst/>
                        </a:rPr>
                        <a:t>t+½ at</a:t>
                      </a:r>
                      <a:r>
                        <a:rPr lang="en-US" baseline="30000" dirty="0">
                          <a:effectLst/>
                        </a:rPr>
                        <a:t>2</a:t>
                      </a:r>
                    </a:p>
                  </a:txBody>
                  <a:tcPr anchor="ctr"/>
                </a:tc>
                <a:tc>
                  <a:txBody>
                    <a:bodyPr/>
                    <a:lstStyle/>
                    <a:p>
                      <a:pPr fontAlgn="ctr"/>
                      <a:r>
                        <a:rPr lang="en-US" dirty="0">
                          <a:effectLst/>
                        </a:rPr>
                        <a:t>constant </a:t>
                      </a:r>
                      <a:r>
                        <a:rPr lang="el-GR" dirty="0">
                          <a:effectLst/>
                        </a:rPr>
                        <a:t>α</a:t>
                      </a:r>
                      <a:endParaRPr lang="en-US" dirty="0">
                        <a:effectLst/>
                      </a:endParaRPr>
                    </a:p>
                  </a:txBody>
                  <a:tcPr anchor="ctr"/>
                </a:tc>
                <a:extLst>
                  <a:ext uri="{0D108BD9-81ED-4DB2-BD59-A6C34878D82A}">
                    <a16:rowId xmlns:a16="http://schemas.microsoft.com/office/drawing/2014/main" val="2780051427"/>
                  </a:ext>
                </a:extLst>
              </a:tr>
              <a:tr h="0">
                <a:tc>
                  <a:txBody>
                    <a:bodyPr/>
                    <a:lstStyle/>
                    <a:p>
                      <a:pPr algn="l" fontAlgn="ctr"/>
                      <a:r>
                        <a:rPr lang="el-GR" dirty="0">
                          <a:effectLst/>
                        </a:rPr>
                        <a:t>ω</a:t>
                      </a:r>
                      <a:r>
                        <a:rPr lang="el-GR" baseline="30000" dirty="0">
                          <a:effectLst/>
                        </a:rPr>
                        <a:t>2</a:t>
                      </a:r>
                      <a:r>
                        <a:rPr lang="el-GR" dirty="0">
                          <a:effectLst/>
                        </a:rPr>
                        <a:t>=ωo</a:t>
                      </a:r>
                      <a:r>
                        <a:rPr lang="el-GR" baseline="30000" dirty="0">
                          <a:effectLst/>
                        </a:rPr>
                        <a:t>2</a:t>
                      </a:r>
                      <a:r>
                        <a:rPr lang="el-GR" dirty="0">
                          <a:effectLst/>
                        </a:rPr>
                        <a:t>+2α</a:t>
                      </a:r>
                      <a:r>
                        <a:rPr lang="el-GR" sz="1800" b="0" i="0" u="none" strike="noStrike" noProof="0" dirty="0">
                          <a:effectLst/>
                          <a:latin typeface="Calibri"/>
                        </a:rPr>
                        <a:t>Δ</a:t>
                      </a:r>
                      <a:r>
                        <a:rPr lang="el-GR" dirty="0">
                          <a:effectLst/>
                        </a:rPr>
                        <a:t>θ</a:t>
                      </a:r>
                      <a:endParaRPr lang="en-US" dirty="0">
                        <a:effectLst/>
                      </a:endParaRPr>
                    </a:p>
                  </a:txBody>
                  <a:tcPr anchor="ctr"/>
                </a:tc>
                <a:tc>
                  <a:txBody>
                    <a:bodyPr/>
                    <a:lstStyle/>
                    <a:p>
                      <a:pPr algn="l" fontAlgn="ctr"/>
                      <a:r>
                        <a:rPr lang="en-US" dirty="0">
                          <a:effectLst/>
                        </a:rPr>
                        <a:t>v</a:t>
                      </a:r>
                      <a:r>
                        <a:rPr lang="en-US" baseline="30000" dirty="0">
                          <a:effectLst/>
                        </a:rPr>
                        <a:t>2</a:t>
                      </a:r>
                      <a:r>
                        <a:rPr lang="en-US" dirty="0">
                          <a:effectLst/>
                        </a:rPr>
                        <a:t>=vo</a:t>
                      </a:r>
                      <a:r>
                        <a:rPr lang="en-US" baseline="30000" dirty="0">
                          <a:effectLst/>
                        </a:rPr>
                        <a:t>2</a:t>
                      </a:r>
                      <a:r>
                        <a:rPr lang="en-US" dirty="0">
                          <a:effectLst/>
                        </a:rPr>
                        <a:t>+2a</a:t>
                      </a:r>
                      <a:r>
                        <a:rPr lang="el-GR" sz="1800" b="0" i="0" u="none" strike="noStrike" noProof="0" dirty="0">
                          <a:effectLst/>
                          <a:latin typeface="Calibri"/>
                        </a:rPr>
                        <a:t>Δ</a:t>
                      </a:r>
                      <a:r>
                        <a:rPr lang="en-US" dirty="0">
                          <a:effectLst/>
                        </a:rPr>
                        <a:t>x</a:t>
                      </a:r>
                    </a:p>
                  </a:txBody>
                  <a:tcPr anchor="ctr"/>
                </a:tc>
                <a:tc>
                  <a:txBody>
                    <a:bodyPr/>
                    <a:lstStyle/>
                    <a:p>
                      <a:pPr fontAlgn="ctr"/>
                      <a:r>
                        <a:rPr lang="en-US" dirty="0">
                          <a:effectLst/>
                        </a:rPr>
                        <a:t>constant </a:t>
                      </a:r>
                      <a:r>
                        <a:rPr lang="el-GR" dirty="0">
                          <a:effectLst/>
                        </a:rPr>
                        <a:t>α</a:t>
                      </a:r>
                      <a:endParaRPr lang="en-US" dirty="0">
                        <a:effectLst/>
                      </a:endParaRPr>
                    </a:p>
                  </a:txBody>
                  <a:tcPr anchor="ctr"/>
                </a:tc>
                <a:extLst>
                  <a:ext uri="{0D108BD9-81ED-4DB2-BD59-A6C34878D82A}">
                    <a16:rowId xmlns:a16="http://schemas.microsoft.com/office/drawing/2014/main" val="2711695260"/>
                  </a:ext>
                </a:extLst>
              </a:tr>
            </a:tbl>
          </a:graphicData>
        </a:graphic>
      </p:graphicFrame>
      <p:sp>
        <p:nvSpPr>
          <p:cNvPr id="7" name="TextBox 6">
            <a:extLst>
              <a:ext uri="{FF2B5EF4-FFF2-40B4-BE49-F238E27FC236}">
                <a16:creationId xmlns:a16="http://schemas.microsoft.com/office/drawing/2014/main" id="{857B45C9-4CE4-411D-B4A9-1219AAF6B3AF}"/>
              </a:ext>
            </a:extLst>
          </p:cNvPr>
          <p:cNvSpPr txBox="1"/>
          <p:nvPr/>
        </p:nvSpPr>
        <p:spPr>
          <a:xfrm>
            <a:off x="7586547" y="4547840"/>
            <a:ext cx="372822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As a convention, for </a:t>
            </a:r>
            <a:r>
              <a:rPr lang="en-US" dirty="0" err="1">
                <a:cs typeface="Calibri"/>
              </a:rPr>
              <a:t>ωf</a:t>
            </a:r>
            <a:r>
              <a:rPr lang="en-US" dirty="0">
                <a:cs typeface="Calibri"/>
              </a:rPr>
              <a:t> (</a:t>
            </a:r>
            <a:r>
              <a:rPr lang="en-US" dirty="0">
                <a:ea typeface="+mn-lt"/>
                <a:cs typeface="+mn-lt"/>
              </a:rPr>
              <a:t>ω</a:t>
            </a:r>
            <a:r>
              <a:rPr lang="en-US" dirty="0">
                <a:cs typeface="Calibri"/>
              </a:rPr>
              <a:t>),</a:t>
            </a:r>
            <a:r>
              <a:rPr lang="en-US" dirty="0" err="1">
                <a:cs typeface="Calibri"/>
              </a:rPr>
              <a:t>ωi</a:t>
            </a:r>
            <a:r>
              <a:rPr lang="en-US" dirty="0">
                <a:cs typeface="Calibri"/>
              </a:rPr>
              <a:t> (</a:t>
            </a:r>
            <a:r>
              <a:rPr lang="en-US" dirty="0" err="1">
                <a:ea typeface="+mn-lt"/>
                <a:cs typeface="+mn-lt"/>
              </a:rPr>
              <a:t>ωo</a:t>
            </a:r>
            <a:r>
              <a:rPr lang="en-US" dirty="0">
                <a:ea typeface="+mn-lt"/>
                <a:cs typeface="+mn-lt"/>
              </a:rPr>
              <a:t>)</a:t>
            </a:r>
            <a:r>
              <a:rPr lang="en-US" dirty="0">
                <a:cs typeface="Calibri"/>
              </a:rPr>
              <a:t>,α and </a:t>
            </a:r>
            <a:r>
              <a:rPr lang="en-US" dirty="0" err="1">
                <a:cs typeface="Calibri"/>
              </a:rPr>
              <a:t>Δθ</a:t>
            </a:r>
            <a:r>
              <a:rPr lang="en-US" dirty="0">
                <a:cs typeface="Calibri"/>
              </a:rPr>
              <a:t> </a:t>
            </a:r>
            <a:r>
              <a:rPr lang="en-US" dirty="0">
                <a:ea typeface="+mn-lt"/>
                <a:cs typeface="+mn-lt"/>
              </a:rPr>
              <a:t>clockwise is negative and counter clockwise is positive. </a:t>
            </a:r>
            <a:endParaRPr lang="en-US">
              <a:ea typeface="+mn-lt"/>
              <a:cs typeface="+mn-lt"/>
            </a:endParaRPr>
          </a:p>
          <a:p>
            <a:r>
              <a:rPr lang="en-US" dirty="0">
                <a:ea typeface="+mn-lt"/>
                <a:cs typeface="+mn-lt"/>
              </a:rPr>
              <a:t>They should be treated as vectors</a:t>
            </a:r>
            <a:endParaRPr lang="en-US" dirty="0">
              <a:cs typeface="Calibri"/>
            </a:endParaRPr>
          </a:p>
        </p:txBody>
      </p:sp>
      <p:pic>
        <p:nvPicPr>
          <p:cNvPr id="3" name="Picture 4" descr="Typical rotational motion of a rigid object. Object start moving at t1 until t2. Motion parameters are shown.">
            <a:extLst>
              <a:ext uri="{FF2B5EF4-FFF2-40B4-BE49-F238E27FC236}">
                <a16:creationId xmlns:a16="http://schemas.microsoft.com/office/drawing/2014/main" id="{CC293A99-A8AC-4E34-BE85-AB9D37A7479C}"/>
              </a:ext>
            </a:extLst>
          </p:cNvPr>
          <p:cNvPicPr>
            <a:picLocks noChangeAspect="1"/>
          </p:cNvPicPr>
          <p:nvPr/>
        </p:nvPicPr>
        <p:blipFill>
          <a:blip r:embed="rId2"/>
          <a:stretch>
            <a:fillRect/>
          </a:stretch>
        </p:blipFill>
        <p:spPr>
          <a:xfrm>
            <a:off x="1890131" y="3774247"/>
            <a:ext cx="3068443" cy="2840725"/>
          </a:xfrm>
          <a:prstGeom prst="rect">
            <a:avLst/>
          </a:prstGeom>
        </p:spPr>
      </p:pic>
    </p:spTree>
    <p:extLst>
      <p:ext uri="{BB962C8B-B14F-4D97-AF65-F5344CB8AC3E}">
        <p14:creationId xmlns:p14="http://schemas.microsoft.com/office/powerpoint/2010/main" val="1607521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AF2B1-7C72-4275-A6EA-7EE08897CBDC}"/>
              </a:ext>
            </a:extLst>
          </p:cNvPr>
          <p:cNvSpPr>
            <a:spLocks noGrp="1"/>
          </p:cNvSpPr>
          <p:nvPr>
            <p:ph type="title"/>
          </p:nvPr>
        </p:nvSpPr>
        <p:spPr>
          <a:xfrm>
            <a:off x="839788" y="457200"/>
            <a:ext cx="3500917" cy="910087"/>
          </a:xfrm>
        </p:spPr>
        <p:txBody>
          <a:bodyPr/>
          <a:lstStyle/>
          <a:p>
            <a:r>
              <a:rPr lang="en-US">
                <a:solidFill>
                  <a:srgbClr val="FF0000"/>
                </a:solidFill>
                <a:cs typeface="Calibri Light"/>
              </a:rPr>
              <a:t>KEY STRATEGIES</a:t>
            </a:r>
            <a:endParaRPr lang="en-US">
              <a:solidFill>
                <a:srgbClr val="FF0000"/>
              </a:solidFill>
            </a:endParaRPr>
          </a:p>
        </p:txBody>
      </p:sp>
      <p:sp>
        <p:nvSpPr>
          <p:cNvPr id="4" name="Text Placeholder 3">
            <a:extLst>
              <a:ext uri="{FF2B5EF4-FFF2-40B4-BE49-F238E27FC236}">
                <a16:creationId xmlns:a16="http://schemas.microsoft.com/office/drawing/2014/main" id="{DBDD2B8B-6DB8-4748-8D3D-5E1A7322B55C}"/>
              </a:ext>
            </a:extLst>
          </p:cNvPr>
          <p:cNvSpPr>
            <a:spLocks noGrp="1"/>
          </p:cNvSpPr>
          <p:nvPr>
            <p:ph type="body" sz="half" idx="2"/>
          </p:nvPr>
        </p:nvSpPr>
        <p:spPr>
          <a:xfrm>
            <a:off x="196314" y="1369741"/>
            <a:ext cx="5080144" cy="3811062"/>
          </a:xfrm>
        </p:spPr>
        <p:txBody>
          <a:bodyPr vert="horz" lIns="91440" tIns="45720" rIns="91440" bIns="45720" rtlCol="0" anchor="t">
            <a:normAutofit fontScale="92500" lnSpcReduction="20000"/>
          </a:bodyPr>
          <a:lstStyle/>
          <a:p>
            <a:endParaRPr lang="en-US">
              <a:cs typeface="Calibri"/>
            </a:endParaRPr>
          </a:p>
          <a:p>
            <a:r>
              <a:rPr lang="en-US" sz="2400" dirty="0">
                <a:cs typeface="Calibri"/>
              </a:rPr>
              <a:t>Draw the motion diagram </a:t>
            </a:r>
          </a:p>
          <a:p>
            <a:r>
              <a:rPr lang="en-US" sz="2400" dirty="0">
                <a:cs typeface="Calibri"/>
              </a:rPr>
              <a:t>Extract values from the word problem</a:t>
            </a:r>
          </a:p>
          <a:p>
            <a:r>
              <a:rPr lang="en-US" sz="2400" dirty="0">
                <a:cs typeface="Calibri"/>
              </a:rPr>
              <a:t>Identify the unknowns</a:t>
            </a:r>
          </a:p>
          <a:p>
            <a:r>
              <a:rPr lang="en-US" sz="2400" dirty="0">
                <a:ea typeface="+mn-lt"/>
                <a:cs typeface="+mn-lt"/>
              </a:rPr>
              <a:t>Find the right starting equation</a:t>
            </a:r>
          </a:p>
          <a:p>
            <a:r>
              <a:rPr lang="en-US" sz="2400" dirty="0">
                <a:cs typeface="Calibri" panose="020F0502020204030204"/>
              </a:rPr>
              <a:t>Plug in the values and do the algebra</a:t>
            </a:r>
          </a:p>
          <a:p>
            <a:endParaRPr lang="en-US" sz="2400" dirty="0">
              <a:cs typeface="Calibri" panose="020F0502020204030204"/>
            </a:endParaRPr>
          </a:p>
          <a:p>
            <a:r>
              <a:rPr lang="en-US" sz="2400" dirty="0">
                <a:cs typeface="Calibri" panose="020F0502020204030204"/>
              </a:rPr>
              <a:t>At rest means </a:t>
            </a:r>
            <a:r>
              <a:rPr lang="en-US" sz="2400" dirty="0" err="1">
                <a:ea typeface="+mn-lt"/>
                <a:cs typeface="+mn-lt"/>
              </a:rPr>
              <a:t>ωi</a:t>
            </a:r>
            <a:r>
              <a:rPr lang="en-US" sz="2400" dirty="0">
                <a:ea typeface="+mn-lt"/>
                <a:cs typeface="+mn-lt"/>
              </a:rPr>
              <a:t>=0</a:t>
            </a:r>
          </a:p>
          <a:p>
            <a:r>
              <a:rPr lang="en-US" sz="2400" dirty="0">
                <a:ea typeface="+mn-lt"/>
                <a:cs typeface="+mn-lt"/>
              </a:rPr>
              <a:t>Stops means </a:t>
            </a:r>
            <a:r>
              <a:rPr lang="el-GR" sz="2400" dirty="0" err="1">
                <a:ea typeface="+mn-lt"/>
                <a:cs typeface="+mn-lt"/>
              </a:rPr>
              <a:t>ωf</a:t>
            </a:r>
            <a:r>
              <a:rPr lang="el-GR" sz="2400" dirty="0">
                <a:ea typeface="+mn-lt"/>
                <a:cs typeface="+mn-lt"/>
              </a:rPr>
              <a:t>=0</a:t>
            </a:r>
          </a:p>
          <a:p>
            <a:r>
              <a:rPr lang="el-GR" sz="2400" dirty="0" err="1">
                <a:ea typeface="+mn-lt"/>
                <a:cs typeface="+mn-lt"/>
              </a:rPr>
              <a:t>Constant</a:t>
            </a:r>
            <a:r>
              <a:rPr lang="el-GR" sz="2400" dirty="0">
                <a:ea typeface="+mn-lt"/>
                <a:cs typeface="+mn-lt"/>
              </a:rPr>
              <a:t> </a:t>
            </a:r>
            <a:r>
              <a:rPr lang="el-GR" sz="2400" dirty="0" err="1">
                <a:ea typeface="+mn-lt"/>
                <a:cs typeface="+mn-lt"/>
              </a:rPr>
              <a:t>angular</a:t>
            </a:r>
            <a:r>
              <a:rPr lang="el-GR" sz="2400" dirty="0">
                <a:ea typeface="+mn-lt"/>
                <a:cs typeface="+mn-lt"/>
              </a:rPr>
              <a:t> </a:t>
            </a:r>
            <a:r>
              <a:rPr lang="el-GR" sz="2400" dirty="0" err="1">
                <a:ea typeface="+mn-lt"/>
                <a:cs typeface="+mn-lt"/>
              </a:rPr>
              <a:t>velocity</a:t>
            </a:r>
            <a:r>
              <a:rPr lang="el-GR" sz="2400" dirty="0">
                <a:ea typeface="+mn-lt"/>
                <a:cs typeface="+mn-lt"/>
              </a:rPr>
              <a:t> </a:t>
            </a:r>
            <a:r>
              <a:rPr lang="el-GR" sz="2400" dirty="0" err="1">
                <a:ea typeface="+mn-lt"/>
                <a:cs typeface="+mn-lt"/>
              </a:rPr>
              <a:t>means</a:t>
            </a:r>
            <a:r>
              <a:rPr lang="el-GR" sz="2400" dirty="0">
                <a:ea typeface="+mn-lt"/>
                <a:cs typeface="+mn-lt"/>
              </a:rPr>
              <a:t> α=0</a:t>
            </a:r>
          </a:p>
        </p:txBody>
      </p:sp>
      <p:graphicFrame>
        <p:nvGraphicFramePr>
          <p:cNvPr id="8" name="Table 7">
            <a:extLst>
              <a:ext uri="{FF2B5EF4-FFF2-40B4-BE49-F238E27FC236}">
                <a16:creationId xmlns:a16="http://schemas.microsoft.com/office/drawing/2014/main" id="{91BEE741-6598-43E7-8A49-31546E57EBA3}"/>
              </a:ext>
            </a:extLst>
          </p:cNvPr>
          <p:cNvGraphicFramePr>
            <a:graphicFrameLocks noGrp="1"/>
          </p:cNvGraphicFramePr>
          <p:nvPr>
            <p:extLst>
              <p:ext uri="{D42A27DB-BD31-4B8C-83A1-F6EECF244321}">
                <p14:modId xmlns:p14="http://schemas.microsoft.com/office/powerpoint/2010/main" val="1118353310"/>
              </p:ext>
            </p:extLst>
          </p:nvPr>
        </p:nvGraphicFramePr>
        <p:xfrm>
          <a:off x="5584902" y="185853"/>
          <a:ext cx="5997435" cy="6477000"/>
        </p:xfrm>
        <a:graphic>
          <a:graphicData uri="http://schemas.openxmlformats.org/drawingml/2006/table">
            <a:tbl>
              <a:tblPr firstRow="1" bandRow="1">
                <a:solidFill>
                  <a:srgbClr val="F7F7F7"/>
                </a:solidFill>
                <a:tableStyleId>{69012ECD-51FC-41F1-AA8D-1B2483CD663E}</a:tableStyleId>
              </a:tblPr>
              <a:tblGrid>
                <a:gridCol w="5997435">
                  <a:extLst>
                    <a:ext uri="{9D8B030D-6E8A-4147-A177-3AD203B41FA5}">
                      <a16:colId xmlns:a16="http://schemas.microsoft.com/office/drawing/2014/main" val="603648281"/>
                    </a:ext>
                  </a:extLst>
                </a:gridCol>
              </a:tblGrid>
              <a:tr h="6477000">
                <a:tc>
                  <a:txBody>
                    <a:bodyPr/>
                    <a:lstStyle/>
                    <a:p>
                      <a:pPr lvl="0" algn="l">
                        <a:lnSpc>
                          <a:spcPct val="100000"/>
                        </a:lnSpc>
                        <a:spcBef>
                          <a:spcPts val="0"/>
                        </a:spcBef>
                        <a:spcAft>
                          <a:spcPts val="0"/>
                        </a:spcAft>
                        <a:buNone/>
                      </a:pPr>
                      <a:br>
                        <a:rPr lang="en-US" sz="2400" dirty="0">
                          <a:solidFill>
                            <a:srgbClr val="000000"/>
                          </a:solidFill>
                        </a:rPr>
                      </a:br>
                      <a:r>
                        <a:rPr lang="en-US" sz="2400" b="0" i="0" u="none" strike="noStrike" cap="none" spc="60" noProof="0" dirty="0">
                          <a:solidFill>
                            <a:schemeClr val="tx1"/>
                          </a:solidFill>
                          <a:latin typeface="Calibri"/>
                        </a:rPr>
                        <a:t>There are 5 variables and 3 equations. Each equation is missing one variable.</a:t>
                      </a:r>
                      <a:endParaRPr lang="en-US" sz="2400"/>
                    </a:p>
                    <a:p>
                      <a:pPr lvl="0" algn="l">
                        <a:lnSpc>
                          <a:spcPct val="100000"/>
                        </a:lnSpc>
                        <a:spcBef>
                          <a:spcPts val="0"/>
                        </a:spcBef>
                        <a:spcAft>
                          <a:spcPts val="0"/>
                        </a:spcAft>
                        <a:buNone/>
                      </a:pPr>
                      <a:endParaRPr lang="en-US" sz="2400" b="0" i="0" u="none" strike="noStrike" cap="none" spc="60" noProof="0" dirty="0">
                        <a:solidFill>
                          <a:schemeClr val="tx1"/>
                        </a:solidFill>
                        <a:latin typeface="Calibri"/>
                      </a:endParaRPr>
                    </a:p>
                    <a:p>
                      <a:pPr lvl="0" algn="l">
                        <a:lnSpc>
                          <a:spcPct val="100000"/>
                        </a:lnSpc>
                        <a:spcBef>
                          <a:spcPts val="0"/>
                        </a:spcBef>
                        <a:spcAft>
                          <a:spcPts val="0"/>
                        </a:spcAft>
                        <a:buNone/>
                      </a:pPr>
                      <a:r>
                        <a:rPr lang="en-US" sz="2400" b="0" i="0" u="none" strike="noStrike" cap="none" spc="60" baseline="0" noProof="0" dirty="0" err="1">
                          <a:solidFill>
                            <a:schemeClr val="tx1"/>
                          </a:solidFill>
                        </a:rPr>
                        <a:t>Δθ</a:t>
                      </a:r>
                      <a:r>
                        <a:rPr lang="en-US" sz="2400" b="0" i="0" u="none" strike="noStrike" cap="none" spc="60" baseline="0" noProof="0" dirty="0">
                          <a:solidFill>
                            <a:schemeClr val="tx1"/>
                          </a:solidFill>
                        </a:rPr>
                        <a:t>=</a:t>
                      </a:r>
                      <a:r>
                        <a:rPr lang="en-US" sz="2400" b="0" i="0" u="none" strike="noStrike" cap="none" spc="60" baseline="0" noProof="0" dirty="0" err="1">
                          <a:solidFill>
                            <a:schemeClr val="tx1"/>
                          </a:solidFill>
                        </a:rPr>
                        <a:t>ωi</a:t>
                      </a:r>
                      <a:r>
                        <a:rPr lang="en-US" sz="2400" b="0" i="0" u="none" strike="noStrike" cap="none" spc="60" baseline="0" noProof="0" dirty="0">
                          <a:solidFill>
                            <a:schemeClr val="tx1"/>
                          </a:solidFill>
                        </a:rPr>
                        <a:t> t + ½ αt</a:t>
                      </a:r>
                      <a:r>
                        <a:rPr lang="en-US" sz="2400" b="0" i="0" u="none" strike="noStrike" cap="none" spc="60" baseline="30000" noProof="0" dirty="0">
                          <a:solidFill>
                            <a:schemeClr val="tx1"/>
                          </a:solidFill>
                        </a:rPr>
                        <a:t>2</a:t>
                      </a:r>
                      <a:r>
                        <a:rPr lang="en-US" sz="2400" b="0" i="0" u="none" strike="noStrike" cap="none" spc="60" baseline="0" noProof="0" dirty="0">
                          <a:solidFill>
                            <a:schemeClr val="tx1"/>
                          </a:solidFill>
                        </a:rPr>
                        <a:t> </a:t>
                      </a:r>
                    </a:p>
                    <a:p>
                      <a:pPr lvl="0" algn="l">
                        <a:lnSpc>
                          <a:spcPct val="100000"/>
                        </a:lnSpc>
                        <a:spcBef>
                          <a:spcPts val="0"/>
                        </a:spcBef>
                        <a:spcAft>
                          <a:spcPts val="0"/>
                        </a:spcAft>
                        <a:buNone/>
                      </a:pPr>
                      <a:r>
                        <a:rPr lang="en-US" sz="2400" b="0" i="0" u="none" strike="noStrike" cap="none" spc="60" noProof="0" dirty="0">
                          <a:solidFill>
                            <a:schemeClr val="tx1"/>
                          </a:solidFill>
                          <a:latin typeface="Calibri"/>
                        </a:rPr>
                        <a:t>This equation can't be used for finding </a:t>
                      </a:r>
                      <a:r>
                        <a:rPr lang="el-GR" sz="2400" b="0" i="0" u="none" strike="noStrike" cap="none" spc="60" noProof="0" dirty="0">
                          <a:solidFill>
                            <a:schemeClr val="tx1"/>
                          </a:solidFill>
                        </a:rPr>
                        <a:t>ω</a:t>
                      </a:r>
                      <a:r>
                        <a:rPr lang="en-US" sz="2400" b="0" i="0" u="none" strike="noStrike" cap="none" spc="60" noProof="0" dirty="0">
                          <a:solidFill>
                            <a:schemeClr val="tx1"/>
                          </a:solidFill>
                          <a:latin typeface="Calibri"/>
                        </a:rPr>
                        <a:t>f</a:t>
                      </a:r>
                    </a:p>
                    <a:p>
                      <a:pPr lvl="0" algn="l">
                        <a:lnSpc>
                          <a:spcPct val="100000"/>
                        </a:lnSpc>
                        <a:spcBef>
                          <a:spcPts val="0"/>
                        </a:spcBef>
                        <a:spcAft>
                          <a:spcPts val="0"/>
                        </a:spcAft>
                        <a:buNone/>
                      </a:pPr>
                      <a:endParaRPr lang="en-US" sz="2400" b="0" i="0" u="none" strike="noStrike" cap="none" spc="60" noProof="0" dirty="0">
                        <a:solidFill>
                          <a:schemeClr val="tx1"/>
                        </a:solidFill>
                        <a:latin typeface="Calibri"/>
                      </a:endParaRPr>
                    </a:p>
                    <a:p>
                      <a:pPr lvl="0" algn="l">
                        <a:lnSpc>
                          <a:spcPct val="100000"/>
                        </a:lnSpc>
                        <a:spcBef>
                          <a:spcPts val="0"/>
                        </a:spcBef>
                        <a:spcAft>
                          <a:spcPts val="0"/>
                        </a:spcAft>
                        <a:buNone/>
                      </a:pPr>
                      <a:r>
                        <a:rPr lang="el-GR" sz="2400" b="0" i="0" u="none" strike="noStrike" cap="none" spc="60" noProof="0" dirty="0" err="1">
                          <a:solidFill>
                            <a:schemeClr val="tx1"/>
                          </a:solidFill>
                        </a:rPr>
                        <a:t>ωf</a:t>
                      </a:r>
                      <a:r>
                        <a:rPr lang="el-GR" sz="2400" b="0" i="0" u="none" strike="noStrike" cap="none" spc="60" noProof="0" dirty="0">
                          <a:solidFill>
                            <a:schemeClr val="tx1"/>
                          </a:solidFill>
                        </a:rPr>
                        <a:t>=</a:t>
                      </a:r>
                      <a:r>
                        <a:rPr lang="el-GR" sz="2400" b="0" i="0" u="none" strike="noStrike" cap="none" spc="60" noProof="0" dirty="0" err="1">
                          <a:solidFill>
                            <a:schemeClr val="tx1"/>
                          </a:solidFill>
                        </a:rPr>
                        <a:t>ωi+α</a:t>
                      </a:r>
                      <a:r>
                        <a:rPr lang="en-US" sz="2400" b="0" i="0" u="none" strike="noStrike" cap="none" spc="60" noProof="0" dirty="0">
                          <a:solidFill>
                            <a:schemeClr val="tx1"/>
                          </a:solidFill>
                        </a:rPr>
                        <a:t>t</a:t>
                      </a:r>
                      <a:endParaRPr lang="en-US" dirty="0">
                        <a:solidFill>
                          <a:schemeClr val="tx1"/>
                        </a:solidFill>
                      </a:endParaRPr>
                    </a:p>
                    <a:p>
                      <a:pPr lvl="0" algn="l">
                        <a:lnSpc>
                          <a:spcPct val="100000"/>
                        </a:lnSpc>
                        <a:spcBef>
                          <a:spcPts val="0"/>
                        </a:spcBef>
                        <a:spcAft>
                          <a:spcPts val="0"/>
                        </a:spcAft>
                        <a:buNone/>
                      </a:pPr>
                      <a:r>
                        <a:rPr lang="en-US" sz="2400" b="0" i="0" u="none" strike="noStrike" cap="none" spc="60" noProof="0" dirty="0">
                          <a:solidFill>
                            <a:schemeClr val="tx1"/>
                          </a:solidFill>
                          <a:latin typeface="Calibri"/>
                        </a:rPr>
                        <a:t>This equation can't be used for finding </a:t>
                      </a:r>
                      <a:r>
                        <a:rPr lang="en-US" sz="2400" b="0" i="0" u="none" strike="noStrike" cap="none" spc="60" noProof="0" dirty="0" err="1">
                          <a:solidFill>
                            <a:schemeClr val="tx1"/>
                          </a:solidFill>
                          <a:latin typeface="Calibri"/>
                        </a:rPr>
                        <a:t>Δ</a:t>
                      </a:r>
                      <a:r>
                        <a:rPr lang="en-US" sz="2400" b="0" i="0" u="none" strike="noStrike" cap="none" spc="60" noProof="0" dirty="0" err="1">
                          <a:solidFill>
                            <a:schemeClr val="tx1"/>
                          </a:solidFill>
                        </a:rPr>
                        <a:t>θ</a:t>
                      </a:r>
                      <a:endParaRPr lang="en-US" sz="2400" b="0" i="0" u="none" strike="noStrike" cap="none" spc="60" noProof="0" dirty="0" err="1">
                        <a:solidFill>
                          <a:schemeClr val="tx1"/>
                        </a:solidFill>
                        <a:latin typeface="Calibri"/>
                      </a:endParaRPr>
                    </a:p>
                    <a:p>
                      <a:pPr lvl="0" algn="l">
                        <a:lnSpc>
                          <a:spcPct val="100000"/>
                        </a:lnSpc>
                        <a:spcBef>
                          <a:spcPts val="0"/>
                        </a:spcBef>
                        <a:spcAft>
                          <a:spcPts val="0"/>
                        </a:spcAft>
                        <a:buNone/>
                      </a:pPr>
                      <a:endParaRPr lang="en-US" sz="2400" b="0" i="0" u="none" strike="noStrike" cap="none" spc="60" noProof="0" dirty="0">
                        <a:solidFill>
                          <a:schemeClr val="tx1"/>
                        </a:solidFill>
                        <a:latin typeface="Calibri"/>
                      </a:endParaRPr>
                    </a:p>
                    <a:p>
                      <a:pPr lvl="0" algn="l">
                        <a:lnSpc>
                          <a:spcPct val="100000"/>
                        </a:lnSpc>
                        <a:spcBef>
                          <a:spcPts val="0"/>
                        </a:spcBef>
                        <a:spcAft>
                          <a:spcPts val="0"/>
                        </a:spcAft>
                        <a:buNone/>
                      </a:pPr>
                      <a:r>
                        <a:rPr lang="el-GR" sz="2400" b="0" i="0" u="none" strike="noStrike" cap="none" spc="60" noProof="0" dirty="0">
                          <a:solidFill>
                            <a:schemeClr val="tx1"/>
                          </a:solidFill>
                        </a:rPr>
                        <a:t>ω</a:t>
                      </a:r>
                      <a:r>
                        <a:rPr lang="en-US" sz="2400" b="0" i="0" u="none" strike="noStrike" cap="none" spc="60" noProof="0" dirty="0">
                          <a:solidFill>
                            <a:schemeClr val="tx1"/>
                          </a:solidFill>
                          <a:latin typeface="Calibri"/>
                        </a:rPr>
                        <a:t>f</a:t>
                      </a:r>
                      <a:r>
                        <a:rPr lang="en-US" sz="2400" b="0" i="0" u="none" strike="noStrike" cap="none" spc="60" baseline="30000" noProof="0" dirty="0">
                          <a:solidFill>
                            <a:schemeClr val="tx1"/>
                          </a:solidFill>
                          <a:latin typeface="Calibri"/>
                        </a:rPr>
                        <a:t>2</a:t>
                      </a:r>
                      <a:r>
                        <a:rPr lang="en-US" sz="2400" b="0" i="0" u="none" strike="noStrike" cap="none" spc="60" noProof="0" dirty="0">
                          <a:solidFill>
                            <a:schemeClr val="tx1"/>
                          </a:solidFill>
                          <a:latin typeface="Calibri"/>
                        </a:rPr>
                        <a:t>=</a:t>
                      </a:r>
                      <a:r>
                        <a:rPr lang="el-GR" sz="2400" b="0" i="0" u="none" strike="noStrike" cap="none" spc="60" noProof="0" dirty="0">
                          <a:solidFill>
                            <a:schemeClr val="tx1"/>
                          </a:solidFill>
                        </a:rPr>
                        <a:t>ω</a:t>
                      </a:r>
                      <a:r>
                        <a:rPr lang="en-US" sz="2400" b="0" i="0" u="none" strike="noStrike" cap="none" spc="60" noProof="0" dirty="0">
                          <a:solidFill>
                            <a:schemeClr val="tx1"/>
                          </a:solidFill>
                          <a:latin typeface="Calibri"/>
                        </a:rPr>
                        <a:t>i</a:t>
                      </a:r>
                      <a:r>
                        <a:rPr lang="en-US" sz="2400" b="0" i="0" u="none" strike="noStrike" cap="none" spc="60" baseline="30000" noProof="0" dirty="0">
                          <a:solidFill>
                            <a:schemeClr val="tx1"/>
                          </a:solidFill>
                          <a:latin typeface="Calibri"/>
                        </a:rPr>
                        <a:t>2</a:t>
                      </a:r>
                      <a:r>
                        <a:rPr lang="en-US" sz="2400" b="0" i="0" u="none" strike="noStrike" cap="none" spc="60" noProof="0" dirty="0">
                          <a:solidFill>
                            <a:schemeClr val="tx1"/>
                          </a:solidFill>
                          <a:latin typeface="Calibri"/>
                        </a:rPr>
                        <a:t>+2aΔ</a:t>
                      </a:r>
                      <a:r>
                        <a:rPr lang="en-US" sz="2400" b="0" i="0" u="none" strike="noStrike" cap="none" spc="60" noProof="0" dirty="0">
                          <a:solidFill>
                            <a:schemeClr val="tx1"/>
                          </a:solidFill>
                        </a:rPr>
                        <a:t>θ</a:t>
                      </a:r>
                      <a:endParaRPr lang="en-US" dirty="0"/>
                    </a:p>
                    <a:p>
                      <a:pPr lvl="0" algn="l">
                        <a:lnSpc>
                          <a:spcPct val="100000"/>
                        </a:lnSpc>
                        <a:spcBef>
                          <a:spcPts val="0"/>
                        </a:spcBef>
                        <a:spcAft>
                          <a:spcPts val="0"/>
                        </a:spcAft>
                        <a:buNone/>
                      </a:pPr>
                      <a:r>
                        <a:rPr lang="en-US" sz="2400" b="0" i="0" u="none" strike="noStrike" cap="none" spc="60" noProof="0" dirty="0">
                          <a:solidFill>
                            <a:schemeClr val="tx1"/>
                          </a:solidFill>
                          <a:latin typeface="Calibri"/>
                        </a:rPr>
                        <a:t>This equation can't be used for finding t</a:t>
                      </a:r>
                    </a:p>
                    <a:p>
                      <a:pPr lvl="0" algn="l">
                        <a:lnSpc>
                          <a:spcPct val="100000"/>
                        </a:lnSpc>
                        <a:spcBef>
                          <a:spcPts val="0"/>
                        </a:spcBef>
                        <a:spcAft>
                          <a:spcPts val="0"/>
                        </a:spcAft>
                        <a:buNone/>
                      </a:pPr>
                      <a:endParaRPr lang="en-US" sz="2400" b="0" i="0" u="none" strike="noStrike" cap="none" spc="60" noProof="0" dirty="0">
                        <a:solidFill>
                          <a:schemeClr val="tx1"/>
                        </a:solidFill>
                        <a:latin typeface="Calibri"/>
                      </a:endParaRPr>
                    </a:p>
                    <a:p>
                      <a:pPr lvl="0" algn="l">
                        <a:lnSpc>
                          <a:spcPct val="100000"/>
                        </a:lnSpc>
                        <a:spcBef>
                          <a:spcPts val="0"/>
                        </a:spcBef>
                        <a:spcAft>
                          <a:spcPts val="0"/>
                        </a:spcAft>
                        <a:buNone/>
                      </a:pPr>
                      <a:endParaRPr lang="en-US" sz="2400" b="0" i="0" u="none" strike="noStrike" cap="none" spc="60" baseline="30000" noProof="0" dirty="0">
                        <a:solidFill>
                          <a:schemeClr val="tx1"/>
                        </a:solidFill>
                        <a:latin typeface="Calibri"/>
                      </a:endParaRPr>
                    </a:p>
                  </a:txBody>
                  <a:tcPr marL="245517" marR="245517" marT="245517" marB="245517" anchor="ctr">
                    <a:lnL w="12700" cmpd="sng">
                      <a:noFill/>
                      <a:prstDash val="solid"/>
                    </a:lnL>
                    <a:lnR w="12700" cmpd="sng">
                      <a:noFill/>
                      <a:prstDash val="solid"/>
                    </a:lnR>
                    <a:lnT w="12700" cmpd="sng">
                      <a:noFill/>
                    </a:lnT>
                    <a:lnB w="12700" cap="flat" cmpd="sng" algn="ctr">
                      <a:solidFill>
                        <a:schemeClr val="tx1">
                          <a:lumMod val="50000"/>
                          <a:lumOff val="50000"/>
                        </a:schemeClr>
                      </a:solidFill>
                      <a:prstDash val="solid"/>
                    </a:lnB>
                    <a:noFill/>
                  </a:tcPr>
                </a:tc>
                <a:extLst>
                  <a:ext uri="{0D108BD9-81ED-4DB2-BD59-A6C34878D82A}">
                    <a16:rowId xmlns:a16="http://schemas.microsoft.com/office/drawing/2014/main" val="1070627752"/>
                  </a:ext>
                </a:extLst>
              </a:tr>
            </a:tbl>
          </a:graphicData>
        </a:graphic>
      </p:graphicFrame>
    </p:spTree>
    <p:extLst>
      <p:ext uri="{BB962C8B-B14F-4D97-AF65-F5344CB8AC3E}">
        <p14:creationId xmlns:p14="http://schemas.microsoft.com/office/powerpoint/2010/main" val="3613691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2538D-90C1-4610-B600-A777D856BABA}"/>
              </a:ext>
            </a:extLst>
          </p:cNvPr>
          <p:cNvSpPr>
            <a:spLocks noGrp="1"/>
          </p:cNvSpPr>
          <p:nvPr>
            <p:ph type="title"/>
          </p:nvPr>
        </p:nvSpPr>
        <p:spPr/>
        <p:txBody>
          <a:bodyPr/>
          <a:lstStyle/>
          <a:p>
            <a:r>
              <a:rPr lang="en-US" dirty="0">
                <a:cs typeface="Calibri Light"/>
              </a:rPr>
              <a:t>CLASSWORK ON ROTATIONAL KINEMATICS</a:t>
            </a:r>
            <a:endParaRPr lang="en-US" dirty="0" err="1"/>
          </a:p>
        </p:txBody>
      </p:sp>
      <p:sp>
        <p:nvSpPr>
          <p:cNvPr id="3" name="TextBox 2">
            <a:extLst>
              <a:ext uri="{FF2B5EF4-FFF2-40B4-BE49-F238E27FC236}">
                <a16:creationId xmlns:a16="http://schemas.microsoft.com/office/drawing/2014/main" id="{35629589-4C1E-44FD-895D-C03BDB9976F3}"/>
              </a:ext>
            </a:extLst>
          </p:cNvPr>
          <p:cNvSpPr txBox="1"/>
          <p:nvPr/>
        </p:nvSpPr>
        <p:spPr>
          <a:xfrm>
            <a:off x="784303" y="1379034"/>
            <a:ext cx="9954321"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Q1) A drill has two modes. At the faster mode it turns with 30 radians/s and at the slower mode it moves with 20 radians/s. What should be the acceleration so that it would change from the faster mode to the slower mode in 50 turns. (1 Turn is 2pi in radians)</a:t>
            </a:r>
            <a:endParaRPr lang="el-GR" dirty="0">
              <a:ea typeface="+mn-lt"/>
              <a:cs typeface="+mn-lt"/>
            </a:endParaRPr>
          </a:p>
          <a:p>
            <a:endParaRPr lang="el-GR" dirty="0">
              <a:ea typeface="+mn-lt"/>
              <a:cs typeface="+mn-lt"/>
            </a:endParaRPr>
          </a:p>
          <a:p>
            <a:r>
              <a:rPr lang="en-US" dirty="0">
                <a:ea typeface="+mn-lt"/>
                <a:cs typeface="+mn-lt"/>
              </a:rPr>
              <a:t>Q2) A wheel, rotating initially at an angular speed of 0.50 rad/s, accelerates over a 7.0-s interval at a rate of 0.040 rad/s</a:t>
            </a:r>
            <a:r>
              <a:rPr lang="en-US" baseline="30000" dirty="0">
                <a:ea typeface="+mn-lt"/>
                <a:cs typeface="+mn-lt"/>
              </a:rPr>
              <a:t>2</a:t>
            </a:r>
            <a:r>
              <a:rPr lang="en-US" dirty="0">
                <a:ea typeface="+mn-lt"/>
                <a:cs typeface="+mn-lt"/>
              </a:rPr>
              <a:t>. What is its angular speed after this 7.0-s interval? What is the angular displacement?</a:t>
            </a:r>
            <a:endParaRPr lang="el-GR" dirty="0">
              <a:ea typeface="+mn-lt"/>
              <a:cs typeface="+mn-lt"/>
            </a:endParaRPr>
          </a:p>
          <a:p>
            <a:endParaRPr lang="el-GR" dirty="0">
              <a:ea typeface="+mn-lt"/>
              <a:cs typeface="+mn-lt"/>
            </a:endParaRPr>
          </a:p>
          <a:p>
            <a:r>
              <a:rPr lang="en-US" dirty="0">
                <a:ea typeface="+mn-lt"/>
                <a:cs typeface="+mn-lt"/>
              </a:rPr>
              <a:t>Q3) A wheel, rotating initially at an angular speed of 0.50 rad/s, decelerated over a 7.0-s interval at a rate of 0.040 rad/s</a:t>
            </a:r>
            <a:r>
              <a:rPr lang="en-US" baseline="30000" dirty="0">
                <a:ea typeface="+mn-lt"/>
                <a:cs typeface="+mn-lt"/>
              </a:rPr>
              <a:t>2</a:t>
            </a:r>
            <a:r>
              <a:rPr lang="en-US" dirty="0">
                <a:ea typeface="+mn-lt"/>
                <a:cs typeface="+mn-lt"/>
              </a:rPr>
              <a:t>. What is its angular speed after this 7.0-s interval? What is the angular displacement?</a:t>
            </a:r>
            <a:endParaRPr lang="el-GR" dirty="0">
              <a:ea typeface="+mn-lt"/>
              <a:cs typeface="+mn-lt"/>
            </a:endParaRPr>
          </a:p>
          <a:p>
            <a:endParaRPr lang="el-GR" dirty="0">
              <a:ea typeface="+mn-lt"/>
              <a:cs typeface="+mn-lt"/>
            </a:endParaRPr>
          </a:p>
          <a:p>
            <a:r>
              <a:rPr lang="en-US" dirty="0">
                <a:ea typeface="+mn-lt"/>
                <a:cs typeface="+mn-lt"/>
              </a:rPr>
              <a:t>Q4) A disc rotating clockwise with angular speed 4.2 rad/s reverses its direction to rotate counterclockwise with 4.2 rad/s. What is the angular acceleration if change of direction happens in 4.0 seconds? What is the average angular velocity for this motion?</a:t>
            </a:r>
            <a:endParaRPr lang="el-GR" dirty="0">
              <a:ea typeface="+mn-lt"/>
              <a:cs typeface="+mn-lt"/>
            </a:endParaRPr>
          </a:p>
          <a:p>
            <a:pPr algn="l"/>
            <a:endParaRPr lang="en-US" dirty="0">
              <a:cs typeface="Calibri"/>
            </a:endParaRPr>
          </a:p>
          <a:p>
            <a:r>
              <a:rPr lang="en-US" dirty="0">
                <a:cs typeface="Calibri"/>
              </a:rPr>
              <a:t>Q5) A hard disc at rest goes to its operational mode of 7200 RPM in 2.4 seconds. What is its operational angular velocity in rad/s and what should be its angular acceleration. 1RPM = (2π radians)/(60 seconds)</a:t>
            </a:r>
          </a:p>
          <a:p>
            <a:endParaRPr lang="el-GR" dirty="0">
              <a:cs typeface="Calibri"/>
            </a:endParaRPr>
          </a:p>
        </p:txBody>
      </p:sp>
      <p:sp>
        <p:nvSpPr>
          <p:cNvPr id="4" name="TextBox 3">
            <a:extLst>
              <a:ext uri="{FF2B5EF4-FFF2-40B4-BE49-F238E27FC236}">
                <a16:creationId xmlns:a16="http://schemas.microsoft.com/office/drawing/2014/main" id="{CDA702F6-4D01-4738-905B-DB8FFCD26CB3}"/>
              </a:ext>
            </a:extLst>
          </p:cNvPr>
          <p:cNvSpPr txBox="1"/>
          <p:nvPr/>
        </p:nvSpPr>
        <p:spPr>
          <a:xfrm>
            <a:off x="867937" y="6118302"/>
            <a:ext cx="639522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ea typeface="+mn-lt"/>
                <a:cs typeface="+mn-lt"/>
              </a:rPr>
              <a:t>Δθ</a:t>
            </a:r>
            <a:r>
              <a:rPr lang="en-US" dirty="0">
                <a:ea typeface="+mn-lt"/>
                <a:cs typeface="+mn-lt"/>
              </a:rPr>
              <a:t>=</a:t>
            </a:r>
            <a:r>
              <a:rPr lang="en-US" dirty="0" err="1">
                <a:ea typeface="+mn-lt"/>
                <a:cs typeface="+mn-lt"/>
              </a:rPr>
              <a:t>ωi</a:t>
            </a:r>
            <a:r>
              <a:rPr lang="en-US" dirty="0">
                <a:ea typeface="+mn-lt"/>
                <a:cs typeface="+mn-lt"/>
              </a:rPr>
              <a:t> t + ½ αt</a:t>
            </a:r>
            <a:r>
              <a:rPr lang="en-US" baseline="30000" dirty="0">
                <a:ea typeface="+mn-lt"/>
                <a:cs typeface="+mn-lt"/>
              </a:rPr>
              <a:t>2</a:t>
            </a:r>
            <a:r>
              <a:rPr lang="en-US" dirty="0">
                <a:ea typeface="+mn-lt"/>
                <a:cs typeface="+mn-lt"/>
              </a:rPr>
              <a:t>   </a:t>
            </a:r>
            <a:r>
              <a:rPr lang="en-US" dirty="0" err="1">
                <a:ea typeface="+mn-lt"/>
                <a:cs typeface="+mn-lt"/>
              </a:rPr>
              <a:t>ωf</a:t>
            </a:r>
            <a:r>
              <a:rPr lang="en-US" dirty="0">
                <a:ea typeface="+mn-lt"/>
                <a:cs typeface="+mn-lt"/>
              </a:rPr>
              <a:t> = </a:t>
            </a:r>
            <a:r>
              <a:rPr lang="en-US" dirty="0" err="1">
                <a:ea typeface="+mn-lt"/>
                <a:cs typeface="+mn-lt"/>
              </a:rPr>
              <a:t>ωi</a:t>
            </a:r>
            <a:r>
              <a:rPr lang="en-US" dirty="0">
                <a:ea typeface="+mn-lt"/>
                <a:cs typeface="+mn-lt"/>
              </a:rPr>
              <a:t> + αt   ωf</a:t>
            </a:r>
            <a:r>
              <a:rPr lang="en-US" baseline="30000" dirty="0">
                <a:ea typeface="+mn-lt"/>
                <a:cs typeface="+mn-lt"/>
              </a:rPr>
              <a:t>2</a:t>
            </a:r>
            <a:r>
              <a:rPr lang="en-US" dirty="0">
                <a:ea typeface="+mn-lt"/>
                <a:cs typeface="+mn-lt"/>
              </a:rPr>
              <a:t>= ωi</a:t>
            </a:r>
            <a:r>
              <a:rPr lang="en-US" baseline="30000" dirty="0">
                <a:ea typeface="+mn-lt"/>
                <a:cs typeface="+mn-lt"/>
              </a:rPr>
              <a:t>2</a:t>
            </a:r>
            <a:r>
              <a:rPr lang="en-US" dirty="0">
                <a:ea typeface="+mn-lt"/>
                <a:cs typeface="+mn-lt"/>
              </a:rPr>
              <a:t> + 2α </a:t>
            </a:r>
            <a:r>
              <a:rPr lang="en-US" dirty="0" err="1">
                <a:ea typeface="+mn-lt"/>
                <a:cs typeface="+mn-lt"/>
              </a:rPr>
              <a:t>Δθ</a:t>
            </a:r>
            <a:endParaRPr lang="en-US" b="1" dirty="0" err="1">
              <a:ea typeface="+mn-lt"/>
              <a:cs typeface="+mn-lt"/>
            </a:endParaRPr>
          </a:p>
          <a:p>
            <a:pPr algn="l"/>
            <a:endParaRPr lang="en-US" dirty="0">
              <a:cs typeface="Calibri"/>
            </a:endParaRPr>
          </a:p>
        </p:txBody>
      </p:sp>
    </p:spTree>
    <p:extLst>
      <p:ext uri="{BB962C8B-B14F-4D97-AF65-F5344CB8AC3E}">
        <p14:creationId xmlns:p14="http://schemas.microsoft.com/office/powerpoint/2010/main" val="3610114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98FB3-FC37-4C4B-83EF-853EBFABDF38}"/>
              </a:ext>
            </a:extLst>
          </p:cNvPr>
          <p:cNvSpPr>
            <a:spLocks noGrp="1"/>
          </p:cNvSpPr>
          <p:nvPr>
            <p:ph type="title"/>
          </p:nvPr>
        </p:nvSpPr>
        <p:spPr>
          <a:xfrm>
            <a:off x="839788" y="457200"/>
            <a:ext cx="3969408" cy="1600200"/>
          </a:xfrm>
        </p:spPr>
        <p:txBody>
          <a:bodyPr/>
          <a:lstStyle/>
          <a:p>
            <a:r>
              <a:rPr lang="en-US" dirty="0">
                <a:cs typeface="Calibri Light"/>
              </a:rPr>
              <a:t>CLASSWORK ON ROLLING</a:t>
            </a:r>
            <a:endParaRPr lang="en-US" dirty="0"/>
          </a:p>
        </p:txBody>
      </p:sp>
      <p:sp>
        <p:nvSpPr>
          <p:cNvPr id="3" name="Content Placeholder 2">
            <a:extLst>
              <a:ext uri="{FF2B5EF4-FFF2-40B4-BE49-F238E27FC236}">
                <a16:creationId xmlns:a16="http://schemas.microsoft.com/office/drawing/2014/main" id="{DFE69F89-3731-4E6F-BCF1-170AB71C5FAA}"/>
              </a:ext>
            </a:extLst>
          </p:cNvPr>
          <p:cNvSpPr>
            <a:spLocks noGrp="1"/>
          </p:cNvSpPr>
          <p:nvPr>
            <p:ph idx="1"/>
          </p:nvPr>
        </p:nvSpPr>
        <p:spPr>
          <a:xfrm>
            <a:off x="4672091" y="903791"/>
            <a:ext cx="6943492" cy="4957259"/>
          </a:xfrm>
        </p:spPr>
        <p:txBody>
          <a:bodyPr vert="horz" lIns="91440" tIns="45720" rIns="91440" bIns="45720" rtlCol="0" anchor="t">
            <a:normAutofit/>
          </a:bodyPr>
          <a:lstStyle/>
          <a:p>
            <a:pPr marL="0" indent="0">
              <a:buNone/>
            </a:pPr>
            <a:r>
              <a:rPr lang="en-US" sz="2400" dirty="0">
                <a:ea typeface="+mn-lt"/>
                <a:cs typeface="+mn-lt"/>
              </a:rPr>
              <a:t>Q) An automobile tire with radius 0.50 meters initially rolling with an angular velocity of 4 rad/s start to accelerate with a rate of a = 2.3 m/s</a:t>
            </a:r>
            <a:r>
              <a:rPr lang="en-US" sz="2400" baseline="30000" dirty="0">
                <a:ea typeface="+mn-lt"/>
                <a:cs typeface="+mn-lt"/>
              </a:rPr>
              <a:t>2</a:t>
            </a:r>
            <a:r>
              <a:rPr lang="en-US" sz="2400" dirty="0">
                <a:ea typeface="+mn-lt"/>
                <a:cs typeface="+mn-lt"/>
              </a:rPr>
              <a:t>. </a:t>
            </a:r>
            <a:endParaRPr lang="en-US"/>
          </a:p>
          <a:p>
            <a:pPr marL="0" indent="0">
              <a:buNone/>
            </a:pPr>
            <a:r>
              <a:rPr lang="en-US" sz="2400" dirty="0">
                <a:ea typeface="+mn-lt"/>
                <a:cs typeface="+mn-lt"/>
              </a:rPr>
              <a:t>a)What is the linear speed at the center of the tire and at the bottom of the tire in the beginning?</a:t>
            </a:r>
          </a:p>
          <a:p>
            <a:pPr marL="0" indent="0">
              <a:buNone/>
            </a:pPr>
            <a:r>
              <a:rPr lang="en-US" sz="2400" dirty="0">
                <a:ea typeface="+mn-lt"/>
                <a:cs typeface="+mn-lt"/>
              </a:rPr>
              <a:t>b)What is the angular acceleration </a:t>
            </a:r>
            <a:endParaRPr lang="en-US" sz="2400" dirty="0">
              <a:cs typeface="Calibri"/>
            </a:endParaRPr>
          </a:p>
          <a:p>
            <a:pPr marL="0" indent="0">
              <a:buNone/>
            </a:pPr>
            <a:r>
              <a:rPr lang="en-US" sz="2400" dirty="0">
                <a:cs typeface="Calibri"/>
              </a:rPr>
              <a:t>c) What is the final angular velocity and angular displacement after 3.2 seconds.</a:t>
            </a:r>
          </a:p>
          <a:p>
            <a:endParaRPr lang="en-US" dirty="0">
              <a:cs typeface="Calibri"/>
            </a:endParaRPr>
          </a:p>
        </p:txBody>
      </p:sp>
      <p:sp>
        <p:nvSpPr>
          <p:cNvPr id="4" name="Text Placeholder 3">
            <a:extLst>
              <a:ext uri="{FF2B5EF4-FFF2-40B4-BE49-F238E27FC236}">
                <a16:creationId xmlns:a16="http://schemas.microsoft.com/office/drawing/2014/main" id="{CC87D87F-E2BD-4BD0-9B44-AA34522BD370}"/>
              </a:ext>
            </a:extLst>
          </p:cNvPr>
          <p:cNvSpPr>
            <a:spLocks noGrp="1"/>
          </p:cNvSpPr>
          <p:nvPr>
            <p:ph type="body" sz="half" idx="2"/>
          </p:nvPr>
        </p:nvSpPr>
        <p:spPr>
          <a:xfrm>
            <a:off x="839788" y="2057400"/>
            <a:ext cx="4025163" cy="3802296"/>
          </a:xfrm>
        </p:spPr>
        <p:txBody>
          <a:bodyPr vert="horz" lIns="91440" tIns="45720" rIns="91440" bIns="45720" rtlCol="0" anchor="t">
            <a:normAutofit/>
          </a:bodyPr>
          <a:lstStyle/>
          <a:p>
            <a:pPr>
              <a:lnSpc>
                <a:spcPct val="100000"/>
              </a:lnSpc>
              <a:spcBef>
                <a:spcPts val="0"/>
              </a:spcBef>
            </a:pPr>
            <a:r>
              <a:rPr lang="en-US" sz="2800" dirty="0">
                <a:cs typeface="Calibri"/>
              </a:rPr>
              <a:t>s=</a:t>
            </a:r>
            <a:r>
              <a:rPr lang="en-US" sz="2800" dirty="0" err="1">
                <a:cs typeface="Calibri"/>
              </a:rPr>
              <a:t>r</a:t>
            </a:r>
            <a:r>
              <a:rPr lang="en-US" sz="2800" dirty="0" err="1">
                <a:ea typeface="+mn-lt"/>
                <a:cs typeface="+mn-lt"/>
              </a:rPr>
              <a:t>Δθ</a:t>
            </a:r>
            <a:endParaRPr lang="en-US" sz="2800" b="1">
              <a:ea typeface="+mn-lt"/>
              <a:cs typeface="+mn-lt"/>
            </a:endParaRPr>
          </a:p>
          <a:p>
            <a:pPr>
              <a:lnSpc>
                <a:spcPct val="100000"/>
              </a:lnSpc>
              <a:spcBef>
                <a:spcPts val="0"/>
              </a:spcBef>
            </a:pPr>
            <a:r>
              <a:rPr lang="en-US" sz="2800" dirty="0">
                <a:cs typeface="Calibri"/>
              </a:rPr>
              <a:t>arc length, distance</a:t>
            </a:r>
          </a:p>
          <a:p>
            <a:pPr>
              <a:lnSpc>
                <a:spcPct val="100000"/>
              </a:lnSpc>
              <a:spcBef>
                <a:spcPts val="0"/>
              </a:spcBef>
            </a:pPr>
            <a:r>
              <a:rPr lang="en-US" sz="2800" dirty="0" err="1">
                <a:cs typeface="Calibri"/>
              </a:rPr>
              <a:t>vT</a:t>
            </a:r>
            <a:r>
              <a:rPr lang="en-US" sz="2800" dirty="0">
                <a:cs typeface="Calibri"/>
              </a:rPr>
              <a:t>=</a:t>
            </a:r>
            <a:r>
              <a:rPr lang="en-US" sz="2800" dirty="0" err="1">
                <a:cs typeface="Calibri"/>
              </a:rPr>
              <a:t>rω</a:t>
            </a:r>
            <a:r>
              <a:rPr lang="en-US" sz="2800" dirty="0">
                <a:cs typeface="Calibri"/>
              </a:rPr>
              <a:t>   </a:t>
            </a:r>
            <a:endParaRPr lang="en-US" sz="2800" b="1" dirty="0">
              <a:cs typeface="Calibri"/>
            </a:endParaRPr>
          </a:p>
          <a:p>
            <a:pPr>
              <a:lnSpc>
                <a:spcPct val="100000"/>
              </a:lnSpc>
              <a:spcBef>
                <a:spcPts val="0"/>
              </a:spcBef>
            </a:pPr>
            <a:r>
              <a:rPr lang="en-US" sz="2800" dirty="0">
                <a:cs typeface="Calibri"/>
              </a:rPr>
              <a:t>tangential speed</a:t>
            </a:r>
            <a:endParaRPr lang="en-US" sz="2800" b="1" dirty="0">
              <a:ea typeface="+mn-lt"/>
              <a:cs typeface="+mn-lt"/>
            </a:endParaRPr>
          </a:p>
          <a:p>
            <a:pPr>
              <a:lnSpc>
                <a:spcPct val="100000"/>
              </a:lnSpc>
              <a:spcBef>
                <a:spcPts val="0"/>
              </a:spcBef>
            </a:pPr>
            <a:endParaRPr lang="en-US" sz="2800" dirty="0">
              <a:cs typeface="Calibri"/>
            </a:endParaRPr>
          </a:p>
          <a:p>
            <a:pPr>
              <a:lnSpc>
                <a:spcPct val="100000"/>
              </a:lnSpc>
              <a:spcBef>
                <a:spcPts val="0"/>
              </a:spcBef>
            </a:pPr>
            <a:r>
              <a:rPr lang="en-US" sz="2800" dirty="0" err="1">
                <a:cs typeface="Calibri"/>
              </a:rPr>
              <a:t>aT</a:t>
            </a:r>
            <a:r>
              <a:rPr lang="en-US" sz="2800" dirty="0">
                <a:cs typeface="Calibri"/>
              </a:rPr>
              <a:t>=rα  </a:t>
            </a:r>
            <a:endParaRPr lang="en-US" sz="2800" b="1" dirty="0">
              <a:cs typeface="Calibri"/>
            </a:endParaRPr>
          </a:p>
          <a:p>
            <a:pPr>
              <a:lnSpc>
                <a:spcPct val="100000"/>
              </a:lnSpc>
              <a:spcBef>
                <a:spcPts val="0"/>
              </a:spcBef>
            </a:pPr>
            <a:r>
              <a:rPr lang="en-US" sz="2800" dirty="0">
                <a:cs typeface="Calibri"/>
              </a:rPr>
              <a:t>tangential acceleration</a:t>
            </a:r>
            <a:endParaRPr lang="en-US" sz="2800" b="1" dirty="0" err="1">
              <a:ea typeface="+mn-lt"/>
              <a:cs typeface="+mn-lt"/>
            </a:endParaRPr>
          </a:p>
          <a:p>
            <a:endParaRPr lang="en-US" dirty="0">
              <a:cs typeface="Calibri"/>
            </a:endParaRPr>
          </a:p>
        </p:txBody>
      </p:sp>
    </p:spTree>
    <p:extLst>
      <p:ext uri="{BB962C8B-B14F-4D97-AF65-F5344CB8AC3E}">
        <p14:creationId xmlns:p14="http://schemas.microsoft.com/office/powerpoint/2010/main" val="34031475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25A85F495E49E4BBB833CF7A9F152C4" ma:contentTypeVersion="10" ma:contentTypeDescription="Create a new document." ma:contentTypeScope="" ma:versionID="f246edea02a8a4194af0539485bc691d">
  <xsd:schema xmlns:xsd="http://www.w3.org/2001/XMLSchema" xmlns:xs="http://www.w3.org/2001/XMLSchema" xmlns:p="http://schemas.microsoft.com/office/2006/metadata/properties" xmlns:ns2="6954f885-5cd7-482a-89e1-9538160d650a" targetNamespace="http://schemas.microsoft.com/office/2006/metadata/properties" ma:root="true" ma:fieldsID="ef5adcf8a14354fc6ba5ad96574f0ede" ns2:_="">
    <xsd:import namespace="6954f885-5cd7-482a-89e1-9538160d650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54f885-5cd7-482a-89e1-9538160d65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AF0625-7324-4643-A406-54C55D14E8EB}">
  <ds:schemaRefs>
    <ds:schemaRef ds:uri="http://schemas.microsoft.com/sharepoint/v3/contenttype/forms"/>
  </ds:schemaRefs>
</ds:datastoreItem>
</file>

<file path=customXml/itemProps2.xml><?xml version="1.0" encoding="utf-8"?>
<ds:datastoreItem xmlns:ds="http://schemas.openxmlformats.org/officeDocument/2006/customXml" ds:itemID="{7CB8CC32-74E8-4638-BF73-00523CB501D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67D2FBA-F53F-4432-8F90-9659AE26B7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54f885-5cd7-482a-89e1-9538160d65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16</Slides>
  <Notes>0</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ROTATIONAL KINEMATICS, CENTRIPETAL FORCE AND GRAVITATION</vt:lpstr>
      <vt:lpstr>Learning  Outcomes</vt:lpstr>
      <vt:lpstr>Concepts</vt:lpstr>
      <vt:lpstr>Units</vt:lpstr>
      <vt:lpstr>Formulas and Constants</vt:lpstr>
      <vt:lpstr>ROTATIONAL KINEMATICS IMPORTANT TABLES</vt:lpstr>
      <vt:lpstr>KEY STRATEGIES</vt:lpstr>
      <vt:lpstr>CLASSWORK ON ROTATIONAL KINEMATICS</vt:lpstr>
      <vt:lpstr>CLASSWORK ON ROLLING</vt:lpstr>
      <vt:lpstr>CENTRIPETAL FORCE PROBLEMS FIND THE MISSING FORCE</vt:lpstr>
      <vt:lpstr>CENTRIPETAL FORCE </vt:lpstr>
      <vt:lpstr>CLASSWORK CENTRIPETAL FORCE</vt:lpstr>
      <vt:lpstr>CLASSWORK GRAVITATION</vt:lpstr>
      <vt:lpstr>ACTIVITY GRAVITATIONAL FORCE</vt:lpstr>
      <vt:lpstr>ADVANCED ACTIVITY KEPPLER'S LAW</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2630</cp:revision>
  <dcterms:created xsi:type="dcterms:W3CDTF">2021-08-09T21:57:42Z</dcterms:created>
  <dcterms:modified xsi:type="dcterms:W3CDTF">2022-08-14T16:25:55Z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0x010100325A85F495E49E4BBB833CF7A9F152C4</vt:lpwstr>
  </property>
</Properties>
</file>